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Nuni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Vb9CXr6aoYQqUFbr9tI5vril+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Nunito-bold.fntdata"/><Relationship Id="rId12" Type="http://schemas.openxmlformats.org/officeDocument/2006/relationships/slide" Target="slides/slide8.xml"/><Relationship Id="rId34" Type="http://schemas.openxmlformats.org/officeDocument/2006/relationships/font" Target="fonts/Nunito-regular.fntdata"/><Relationship Id="rId15" Type="http://schemas.openxmlformats.org/officeDocument/2006/relationships/slide" Target="slides/slide11.xml"/><Relationship Id="rId37" Type="http://schemas.openxmlformats.org/officeDocument/2006/relationships/font" Target="fonts/Nunito-boldItalic.fntdata"/><Relationship Id="rId14" Type="http://schemas.openxmlformats.org/officeDocument/2006/relationships/slide" Target="slides/slide10.xml"/><Relationship Id="rId36" Type="http://schemas.openxmlformats.org/officeDocument/2006/relationships/font" Target="fonts/Nunito-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Reading SATs paper. </a:t>
            </a:r>
            <a:endParaRPr/>
          </a:p>
          <a:p>
            <a:pPr indent="0" lvl="0" marL="158750" rtl="0" algn="l">
              <a:lnSpc>
                <a:spcPct val="100000"/>
              </a:lnSpc>
              <a:spcBef>
                <a:spcPts val="0"/>
              </a:spcBef>
              <a:spcAft>
                <a:spcPts val="0"/>
              </a:spcAft>
              <a:buSzPts val="1100"/>
              <a:buNone/>
            </a:pPr>
            <a:r>
              <a:rPr lang="en-GB"/>
              <a:t>Question styles include: </a:t>
            </a:r>
            <a:endParaRPr/>
          </a:p>
          <a:p>
            <a:pPr indent="-298450" lvl="0" marL="457200" rtl="0" algn="l">
              <a:lnSpc>
                <a:spcPct val="100000"/>
              </a:lnSpc>
              <a:spcBef>
                <a:spcPts val="0"/>
              </a:spcBef>
              <a:spcAft>
                <a:spcPts val="0"/>
              </a:spcAft>
              <a:buSzPts val="1100"/>
              <a:buFont typeface="Arial"/>
              <a:buChar char="-"/>
            </a:pPr>
            <a:r>
              <a:rPr lang="en-GB"/>
              <a:t>Multiple choice questions</a:t>
            </a:r>
            <a:endParaRPr/>
          </a:p>
          <a:p>
            <a:pPr indent="-298450" lvl="0" marL="457200" rtl="0" algn="l">
              <a:lnSpc>
                <a:spcPct val="100000"/>
              </a:lnSpc>
              <a:spcBef>
                <a:spcPts val="0"/>
              </a:spcBef>
              <a:spcAft>
                <a:spcPts val="0"/>
              </a:spcAft>
              <a:buSzPts val="1100"/>
              <a:buFont typeface="Arial"/>
              <a:buChar char="-"/>
            </a:pPr>
            <a:r>
              <a:rPr lang="en-GB"/>
              <a:t>One-word answers</a:t>
            </a:r>
            <a:endParaRPr/>
          </a:p>
          <a:p>
            <a:pPr indent="-298450" lvl="0" marL="457200" rtl="0" algn="l">
              <a:lnSpc>
                <a:spcPct val="100000"/>
              </a:lnSpc>
              <a:spcBef>
                <a:spcPts val="0"/>
              </a:spcBef>
              <a:spcAft>
                <a:spcPts val="0"/>
              </a:spcAft>
              <a:buSzPts val="1100"/>
              <a:buFont typeface="Arial"/>
              <a:buChar char="-"/>
            </a:pPr>
            <a:r>
              <a:rPr lang="en-GB"/>
              <a:t>Short answer questions</a:t>
            </a:r>
            <a:endParaRPr/>
          </a:p>
          <a:p>
            <a:pPr indent="-298450" lvl="0" marL="457200" rtl="0" algn="l">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Reading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Reading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2% of questions: summarising main ideas from more than one paragraph.</a:t>
            </a:r>
            <a:endParaRPr/>
          </a:p>
          <a:p>
            <a:pPr indent="0" lvl="0" marL="158750" rtl="0" algn="l">
              <a:lnSpc>
                <a:spcPct val="100000"/>
              </a:lnSpc>
              <a:spcBef>
                <a:spcPts val="0"/>
              </a:spcBef>
              <a:spcAft>
                <a:spcPts val="0"/>
              </a:spcAft>
              <a:buSzPts val="1100"/>
              <a:buNone/>
            </a:pPr>
            <a:r>
              <a:rPr lang="en-GB"/>
              <a:t>2% of questions: identify and/ or explain how information or narrative content is related and contributes to meaning as a whole</a:t>
            </a:r>
            <a:endParaRPr/>
          </a:p>
          <a:p>
            <a:pPr indent="0" lvl="0" marL="158750" rtl="0" algn="l">
              <a:lnSpc>
                <a:spcPct val="100000"/>
              </a:lnSpc>
              <a:spcBef>
                <a:spcPts val="0"/>
              </a:spcBef>
              <a:spcAft>
                <a:spcPts val="0"/>
              </a:spcAft>
              <a:buSzPts val="1100"/>
              <a:buNone/>
            </a:pPr>
            <a:r>
              <a:rPr lang="en-GB"/>
              <a:t>Example questions to ask at home:</a:t>
            </a:r>
            <a:endParaRPr/>
          </a:p>
          <a:p>
            <a:pPr indent="-298450" lvl="0" marL="457200" rtl="0" algn="l">
              <a:lnSpc>
                <a:spcPct val="100000"/>
              </a:lnSpc>
              <a:spcBef>
                <a:spcPts val="0"/>
              </a:spcBef>
              <a:spcAft>
                <a:spcPts val="0"/>
              </a:spcAft>
              <a:buSzPts val="1100"/>
              <a:buFont typeface="Arial"/>
              <a:buChar char="-"/>
            </a:pPr>
            <a:r>
              <a:rPr lang="en-GB"/>
              <a:t>What does this word mean? </a:t>
            </a:r>
            <a:endParaRPr/>
          </a:p>
          <a:p>
            <a:pPr indent="-298450" lvl="0" marL="457200" rtl="0" algn="l">
              <a:lnSpc>
                <a:spcPct val="100000"/>
              </a:lnSpc>
              <a:spcBef>
                <a:spcPts val="0"/>
              </a:spcBef>
              <a:spcAft>
                <a:spcPts val="0"/>
              </a:spcAft>
              <a:buSzPts val="1100"/>
              <a:buFont typeface="Arial"/>
              <a:buChar char="-"/>
            </a:pPr>
            <a:r>
              <a:rPr lang="en-GB"/>
              <a:t>Which word in this paragraph is the closest in meaning to…?</a:t>
            </a:r>
            <a:endParaRPr/>
          </a:p>
          <a:p>
            <a:pPr indent="-298450" lvl="0" marL="457200" rtl="0" algn="l">
              <a:lnSpc>
                <a:spcPct val="100000"/>
              </a:lnSpc>
              <a:spcBef>
                <a:spcPts val="0"/>
              </a:spcBef>
              <a:spcAft>
                <a:spcPts val="0"/>
              </a:spcAft>
              <a:buSzPts val="1100"/>
              <a:buFont typeface="Arial"/>
              <a:buChar char="-"/>
            </a:pPr>
            <a:r>
              <a:rPr lang="en-GB"/>
              <a:t>What [character] doing when [event] happened?</a:t>
            </a:r>
            <a:endParaRPr/>
          </a:p>
          <a:p>
            <a:pPr indent="-298450" lvl="0" marL="457200" rtl="0" algn="l">
              <a:lnSpc>
                <a:spcPct val="100000"/>
              </a:lnSpc>
              <a:spcBef>
                <a:spcPts val="0"/>
              </a:spcBef>
              <a:spcAft>
                <a:spcPts val="0"/>
              </a:spcAft>
              <a:buSzPts val="1100"/>
              <a:buFont typeface="Arial"/>
              <a:buChar char="-"/>
            </a:pPr>
            <a:r>
              <a:rPr lang="en-GB"/>
              <a:t>True or false questions about a paragraph/ text.</a:t>
            </a:r>
            <a:endParaRPr/>
          </a:p>
          <a:p>
            <a:pPr indent="-298450" lvl="0" marL="457200" rtl="0" algn="l">
              <a:lnSpc>
                <a:spcPct val="100000"/>
              </a:lnSpc>
              <a:spcBef>
                <a:spcPts val="0"/>
              </a:spcBef>
              <a:spcAft>
                <a:spcPts val="0"/>
              </a:spcAft>
              <a:buSzPts val="1100"/>
              <a:buFont typeface="Arial"/>
              <a:buChar char="-"/>
            </a:pPr>
            <a:r>
              <a:rPr lang="en-GB"/>
              <a:t>Why do you [character] did [event]? Can you think of another reason?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Arithmetic SATs paper. </a:t>
            </a:r>
            <a:endParaRPr/>
          </a:p>
          <a:p>
            <a:pPr indent="0" lvl="0" marL="158750" rtl="0" algn="l">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Arithmetic SATs paper. </a:t>
            </a:r>
            <a:endParaRPr/>
          </a:p>
          <a:p>
            <a:pPr indent="0" lvl="0" marL="158750" rtl="0" algn="l">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indent="0" lvl="0" marL="158750" rtl="0" algn="l">
              <a:lnSpc>
                <a:spcPct val="100000"/>
              </a:lnSpc>
              <a:spcBef>
                <a:spcPts val="0"/>
              </a:spcBef>
              <a:spcAft>
                <a:spcPts val="0"/>
              </a:spcAft>
              <a:buSzPts val="1100"/>
              <a:buNone/>
            </a:pPr>
            <a:r>
              <a:rPr lang="en-GB"/>
              <a:t>Answers should always be given in their simplest form unless stated otherwise.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Arithmetic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paper 2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paper 2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paper 3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2023 paper 3 Reasoning SATs paper. </a:t>
            </a:r>
            <a:endParaRPr/>
          </a:p>
          <a:p>
            <a:pPr indent="0" lvl="0" marL="158750" rtl="0" algn="l">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Note that some schools will want to remove the first bullet point, encouraging pupils not to revise at home and instead keep revision in school.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It may also be appropriate to discuss if there are any changes at home that could add stress to the child (e.g. moving house, a new sibling, recent bereavement).</a:t>
            </a:r>
            <a:endParaRPr/>
          </a:p>
          <a:p>
            <a:pPr indent="0" lvl="0" marL="158750" rtl="0" algn="l">
              <a:lnSpc>
                <a:spcPct val="100000"/>
              </a:lnSpc>
              <a:spcBef>
                <a:spcPts val="0"/>
              </a:spcBef>
              <a:spcAft>
                <a:spcPts val="0"/>
              </a:spcAft>
              <a:buSzPts val="1100"/>
              <a:buNone/>
            </a:pPr>
            <a:r>
              <a:rPr lang="en-GB"/>
              <a:t>There may be media coverage around the SATs, parents may want to discuss this with their children (positive or negative).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DfE Key Stage 2 access arrangements guidance (https://assets.publishing.service.gov.uk/government/uploads/system/uploads/attachment_data/file/1109963/2023_key_stage_2_access_arrangements_guidance.pdf) gives more details on this, including which arrangements need prior permission. </a:t>
            </a:r>
            <a:endParaRPr/>
          </a:p>
          <a:p>
            <a:pPr indent="0" lvl="0" marL="158750" rtl="0" algn="l">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indent="0" lvl="0" marL="158750" rtl="0" algn="l">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There is no separate test that would indicate a pupil is working above the national standard.</a:t>
            </a:r>
            <a:endParaRPr/>
          </a:p>
          <a:p>
            <a:pPr indent="0" lvl="0" marL="158750" rtl="0" algn="l">
              <a:lnSpc>
                <a:spcPct val="100000"/>
              </a:lnSpc>
              <a:spcBef>
                <a:spcPts val="0"/>
              </a:spcBef>
              <a:spcAft>
                <a:spcPts val="0"/>
              </a:spcAft>
              <a:buSzPts val="1100"/>
              <a:buNone/>
            </a:pPr>
            <a:r>
              <a:rPr lang="en-GB"/>
              <a:t>A scaled score of less than 99 would indicate a pupil is working below the national standard. </a:t>
            </a:r>
            <a:endParaRPr/>
          </a:p>
          <a:p>
            <a:pPr indent="0" lvl="0" marL="158750" rtl="0" algn="l">
              <a:lnSpc>
                <a:spcPct val="100000"/>
              </a:lnSpc>
              <a:spcBef>
                <a:spcPts val="0"/>
              </a:spcBef>
              <a:spcAft>
                <a:spcPts val="0"/>
              </a:spcAft>
              <a:buSzPts val="1100"/>
              <a:buNone/>
            </a:pPr>
            <a:r>
              <a:rPr lang="en-GB"/>
              <a:t>To have a scaled score, pupils must have a minimum raw score (determined each year). If the pupil does not achieve the minimum raw score, they have not demonstrated sufficient understanding of the KS2 curriculum in the subject.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question types include:</a:t>
            </a:r>
            <a:endParaRPr/>
          </a:p>
          <a:p>
            <a:pPr indent="-298450" lvl="0" marL="457200" rtl="0" algn="l">
              <a:lnSpc>
                <a:spcPct val="100000"/>
              </a:lnSpc>
              <a:spcBef>
                <a:spcPts val="0"/>
              </a:spcBef>
              <a:spcAft>
                <a:spcPts val="0"/>
              </a:spcAft>
              <a:buSzPts val="1100"/>
              <a:buFont typeface="Arial"/>
              <a:buChar char="-"/>
            </a:pPr>
            <a:r>
              <a:rPr lang="en-GB"/>
              <a:t>Circling</a:t>
            </a:r>
            <a:endParaRPr/>
          </a:p>
          <a:p>
            <a:pPr indent="-298450" lvl="0" marL="457200" rtl="0" algn="l">
              <a:lnSpc>
                <a:spcPct val="100000"/>
              </a:lnSpc>
              <a:spcBef>
                <a:spcPts val="0"/>
              </a:spcBef>
              <a:spcAft>
                <a:spcPts val="0"/>
              </a:spcAft>
              <a:buSzPts val="1100"/>
              <a:buFont typeface="Arial"/>
              <a:buChar char="-"/>
            </a:pPr>
            <a:r>
              <a:rPr lang="en-GB"/>
              <a:t>Drawing lines to connect</a:t>
            </a:r>
            <a:endParaRPr/>
          </a:p>
          <a:p>
            <a:pPr indent="-298450" lvl="0" marL="457200" rtl="0" algn="l">
              <a:lnSpc>
                <a:spcPct val="100000"/>
              </a:lnSpc>
              <a:spcBef>
                <a:spcPts val="0"/>
              </a:spcBef>
              <a:spcAft>
                <a:spcPts val="0"/>
              </a:spcAft>
              <a:buSzPts val="1100"/>
              <a:buFont typeface="Arial"/>
              <a:buChar char="-"/>
            </a:pPr>
            <a:r>
              <a:rPr lang="en-GB"/>
              <a:t>Multiple choice questions (including ticking tables)</a:t>
            </a:r>
            <a:endParaRPr/>
          </a:p>
          <a:p>
            <a:pPr indent="-298450" lvl="0" marL="457200" rtl="0" algn="l">
              <a:lnSpc>
                <a:spcPct val="100000"/>
              </a:lnSpc>
              <a:spcBef>
                <a:spcPts val="0"/>
              </a:spcBef>
              <a:spcAft>
                <a:spcPts val="0"/>
              </a:spcAft>
              <a:buSzPts val="1100"/>
              <a:buFont typeface="Arial"/>
              <a:buChar char="-"/>
            </a:pPr>
            <a:r>
              <a:rPr lang="en-GB"/>
              <a:t>One-word answers</a:t>
            </a:r>
            <a:endParaRPr/>
          </a:p>
          <a:p>
            <a:pPr indent="-298450" lvl="0" marL="457200" rtl="0" algn="l">
              <a:lnSpc>
                <a:spcPct val="100000"/>
              </a:lnSpc>
              <a:spcBef>
                <a:spcPts val="0"/>
              </a:spcBef>
              <a:spcAft>
                <a:spcPts val="0"/>
              </a:spcAft>
              <a:buSzPts val="1100"/>
              <a:buFont typeface="Arial"/>
              <a:buChar char="-"/>
            </a:pPr>
            <a:r>
              <a:rPr lang="en-GB"/>
              <a:t>Short answer questions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Questions are from the 2023 GPS SATs paper. </a:t>
            </a:r>
            <a:br>
              <a:rPr lang="en-GB"/>
            </a:br>
            <a:r>
              <a:rPr lang="en-GB"/>
              <a:t>For question 39, any appropriate subordinating conjunction can be used. </a:t>
            </a:r>
            <a:endParaRPr/>
          </a:p>
          <a:p>
            <a:pPr indent="0" lvl="0" marL="158750" rtl="0" algn="l">
              <a:lnSpc>
                <a:spcPct val="100000"/>
              </a:lnSpc>
              <a:spcBef>
                <a:spcPts val="0"/>
              </a:spcBef>
              <a:spcAft>
                <a:spcPts val="0"/>
              </a:spcAft>
              <a:buSzPts val="1100"/>
              <a:buNone/>
            </a:pPr>
            <a:r>
              <a:rPr lang="en-GB"/>
              <a:t>For question 49 the answer scheme details several correct answers and answers that should not be accepted (e.g. misspellings of verb forms or errors in punctuation or capitalisation.)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Questions are from the 2023 Spelling SATs paper.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22" name="Shape 22"/>
        <p:cNvGrpSpPr/>
        <p:nvPr/>
      </p:nvGrpSpPr>
      <p:grpSpPr>
        <a:xfrm>
          <a:off x="0" y="0"/>
          <a:ext cx="0" cy="0"/>
          <a:chOff x="0" y="0"/>
          <a:chExt cx="0" cy="0"/>
        </a:xfrm>
      </p:grpSpPr>
      <p:sp>
        <p:nvSpPr>
          <p:cNvPr id="23" name="Google Shape;23;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5200"/>
              <a:buFont typeface="Trebuchet MS"/>
              <a:buNone/>
              <a:defRPr sz="5200">
                <a:latin typeface="Trebuchet MS"/>
                <a:ea typeface="Trebuchet MS"/>
                <a:cs typeface="Trebuchet MS"/>
                <a:sym typeface="Trebuchet MS"/>
              </a:defRPr>
            </a:lvl1pPr>
            <a:lvl2pPr lvl="1" algn="ctr">
              <a:lnSpc>
                <a:spcPct val="100000"/>
              </a:lnSpc>
              <a:spcBef>
                <a:spcPts val="0"/>
              </a:spcBef>
              <a:spcAft>
                <a:spcPts val="0"/>
              </a:spcAft>
              <a:buClr>
                <a:schemeClr val="dk2"/>
              </a:buClr>
              <a:buSzPts val="5200"/>
              <a:buNone/>
              <a:defRPr sz="5200"/>
            </a:lvl2pPr>
            <a:lvl3pPr lvl="2" algn="ctr">
              <a:lnSpc>
                <a:spcPct val="100000"/>
              </a:lnSpc>
              <a:spcBef>
                <a:spcPts val="0"/>
              </a:spcBef>
              <a:spcAft>
                <a:spcPts val="0"/>
              </a:spcAft>
              <a:buClr>
                <a:schemeClr val="dk2"/>
              </a:buClr>
              <a:buSzPts val="5200"/>
              <a:buNone/>
              <a:defRPr sz="5200"/>
            </a:lvl3pPr>
            <a:lvl4pPr lvl="3" algn="ctr">
              <a:lnSpc>
                <a:spcPct val="100000"/>
              </a:lnSpc>
              <a:spcBef>
                <a:spcPts val="0"/>
              </a:spcBef>
              <a:spcAft>
                <a:spcPts val="0"/>
              </a:spcAft>
              <a:buClr>
                <a:schemeClr val="dk2"/>
              </a:buClr>
              <a:buSzPts val="5200"/>
              <a:buNone/>
              <a:defRPr sz="5200"/>
            </a:lvl4pPr>
            <a:lvl5pPr lvl="4" algn="ctr">
              <a:lnSpc>
                <a:spcPct val="100000"/>
              </a:lnSpc>
              <a:spcBef>
                <a:spcPts val="0"/>
              </a:spcBef>
              <a:spcAft>
                <a:spcPts val="0"/>
              </a:spcAft>
              <a:buClr>
                <a:schemeClr val="dk2"/>
              </a:buClr>
              <a:buSzPts val="5200"/>
              <a:buNone/>
              <a:defRPr sz="5200"/>
            </a:lvl5pPr>
            <a:lvl6pPr lvl="5" algn="ctr">
              <a:lnSpc>
                <a:spcPct val="100000"/>
              </a:lnSpc>
              <a:spcBef>
                <a:spcPts val="0"/>
              </a:spcBef>
              <a:spcAft>
                <a:spcPts val="0"/>
              </a:spcAft>
              <a:buClr>
                <a:schemeClr val="dk2"/>
              </a:buClr>
              <a:buSzPts val="5200"/>
              <a:buNone/>
              <a:defRPr sz="5200"/>
            </a:lvl6pPr>
            <a:lvl7pPr lvl="6" algn="ctr">
              <a:lnSpc>
                <a:spcPct val="100000"/>
              </a:lnSpc>
              <a:spcBef>
                <a:spcPts val="0"/>
              </a:spcBef>
              <a:spcAft>
                <a:spcPts val="0"/>
              </a:spcAft>
              <a:buClr>
                <a:schemeClr val="dk2"/>
              </a:buClr>
              <a:buSzPts val="5200"/>
              <a:buNone/>
              <a:defRPr sz="5200"/>
            </a:lvl7pPr>
            <a:lvl8pPr lvl="7" algn="ctr">
              <a:lnSpc>
                <a:spcPct val="100000"/>
              </a:lnSpc>
              <a:spcBef>
                <a:spcPts val="0"/>
              </a:spcBef>
              <a:spcAft>
                <a:spcPts val="0"/>
              </a:spcAft>
              <a:buClr>
                <a:schemeClr val="dk2"/>
              </a:buClr>
              <a:buSzPts val="5200"/>
              <a:buNone/>
              <a:defRPr sz="5200"/>
            </a:lvl8pPr>
            <a:lvl9pPr lvl="8" algn="ctr">
              <a:lnSpc>
                <a:spcPct val="100000"/>
              </a:lnSpc>
              <a:spcBef>
                <a:spcPts val="0"/>
              </a:spcBef>
              <a:spcAft>
                <a:spcPts val="0"/>
              </a:spcAft>
              <a:buClr>
                <a:schemeClr val="dk2"/>
              </a:buClr>
              <a:buSzPts val="5200"/>
              <a:buNone/>
              <a:defRPr sz="5200"/>
            </a:lvl9pPr>
          </a:lstStyle>
          <a:p/>
        </p:txBody>
      </p:sp>
      <p:sp>
        <p:nvSpPr>
          <p:cNvPr id="24" name="Google Shape;24;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atin typeface="Trebuchet MS"/>
                <a:ea typeface="Trebuchet MS"/>
                <a:cs typeface="Trebuchet MS"/>
                <a:sym typeface="Trebuchet M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 name="Google Shape;2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42"/>
          <p:cNvSpPr txBox="1"/>
          <p:nvPr>
            <p:ph type="title"/>
          </p:nvPr>
        </p:nvSpPr>
        <p:spPr>
          <a:xfrm>
            <a:off x="508001" y="1123953"/>
            <a:ext cx="2890896" cy="9588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500"/>
              <a:buFont typeface="Trebuchet MS"/>
              <a:buNone/>
              <a:defRPr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2"/>
          <p:cNvSpPr txBox="1"/>
          <p:nvPr>
            <p:ph idx="1" type="body"/>
          </p:nvPr>
        </p:nvSpPr>
        <p:spPr>
          <a:xfrm>
            <a:off x="3570346" y="386193"/>
            <a:ext cx="3385156" cy="414482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87" name="Google Shape;87;p42"/>
          <p:cNvSpPr txBox="1"/>
          <p:nvPr>
            <p:ph idx="2" type="body"/>
          </p:nvPr>
        </p:nvSpPr>
        <p:spPr>
          <a:xfrm>
            <a:off x="508001" y="2082802"/>
            <a:ext cx="2890896" cy="193833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840"/>
              <a:buNone/>
              <a:defRPr sz="1050"/>
            </a:lvl1pPr>
            <a:lvl2pPr indent="-228600" lvl="1" marL="914400" algn="l">
              <a:lnSpc>
                <a:spcPct val="100000"/>
              </a:lnSpc>
              <a:spcBef>
                <a:spcPts val="750"/>
              </a:spcBef>
              <a:spcAft>
                <a:spcPts val="0"/>
              </a:spcAft>
              <a:buSzPts val="840"/>
              <a:buNone/>
              <a:defRPr sz="1050"/>
            </a:lvl2pPr>
            <a:lvl3pPr indent="-228600" lvl="2" marL="1371600" algn="l">
              <a:lnSpc>
                <a:spcPct val="100000"/>
              </a:lnSpc>
              <a:spcBef>
                <a:spcPts val="750"/>
              </a:spcBef>
              <a:spcAft>
                <a:spcPts val="0"/>
              </a:spcAft>
              <a:buSzPts val="720"/>
              <a:buNone/>
              <a:defRPr sz="900"/>
            </a:lvl3pPr>
            <a:lvl4pPr indent="-228600" lvl="3" marL="1828800" algn="l">
              <a:lnSpc>
                <a:spcPct val="100000"/>
              </a:lnSpc>
              <a:spcBef>
                <a:spcPts val="750"/>
              </a:spcBef>
              <a:spcAft>
                <a:spcPts val="0"/>
              </a:spcAft>
              <a:buSzPts val="600"/>
              <a:buNone/>
              <a:defRPr sz="750"/>
            </a:lvl4pPr>
            <a:lvl5pPr indent="-228600" lvl="4" marL="2286000" algn="l">
              <a:lnSpc>
                <a:spcPct val="100000"/>
              </a:lnSpc>
              <a:spcBef>
                <a:spcPts val="750"/>
              </a:spcBef>
              <a:spcAft>
                <a:spcPts val="0"/>
              </a:spcAft>
              <a:buSzPts val="600"/>
              <a:buNone/>
              <a:defRPr sz="750"/>
            </a:lvl5pPr>
            <a:lvl6pPr indent="-228600" lvl="5" marL="2743200" algn="l">
              <a:lnSpc>
                <a:spcPct val="100000"/>
              </a:lnSpc>
              <a:spcBef>
                <a:spcPts val="750"/>
              </a:spcBef>
              <a:spcAft>
                <a:spcPts val="0"/>
              </a:spcAft>
              <a:buSzPts val="600"/>
              <a:buNone/>
              <a:defRPr sz="750"/>
            </a:lvl6pPr>
            <a:lvl7pPr indent="-228600" lvl="6" marL="3200400" algn="l">
              <a:lnSpc>
                <a:spcPct val="100000"/>
              </a:lnSpc>
              <a:spcBef>
                <a:spcPts val="750"/>
              </a:spcBef>
              <a:spcAft>
                <a:spcPts val="0"/>
              </a:spcAft>
              <a:buSzPts val="600"/>
              <a:buNone/>
              <a:defRPr sz="750"/>
            </a:lvl7pPr>
            <a:lvl8pPr indent="-228600" lvl="7" marL="3657600" algn="l">
              <a:lnSpc>
                <a:spcPct val="100000"/>
              </a:lnSpc>
              <a:spcBef>
                <a:spcPts val="750"/>
              </a:spcBef>
              <a:spcAft>
                <a:spcPts val="0"/>
              </a:spcAft>
              <a:buSzPts val="600"/>
              <a:buNone/>
              <a:defRPr sz="750"/>
            </a:lvl8pPr>
            <a:lvl9pPr indent="-228600" lvl="8" marL="4114800" algn="l">
              <a:lnSpc>
                <a:spcPct val="100000"/>
              </a:lnSpc>
              <a:spcBef>
                <a:spcPts val="750"/>
              </a:spcBef>
              <a:spcAft>
                <a:spcPts val="0"/>
              </a:spcAft>
              <a:buSzPts val="600"/>
              <a:buNone/>
              <a:defRPr sz="750"/>
            </a:lvl9pPr>
          </a:lstStyle>
          <a:p/>
        </p:txBody>
      </p:sp>
      <p:sp>
        <p:nvSpPr>
          <p:cNvPr id="88" name="Google Shape;88;p42"/>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2"/>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 name="Shape 91"/>
        <p:cNvGrpSpPr/>
        <p:nvPr/>
      </p:nvGrpSpPr>
      <p:grpSpPr>
        <a:xfrm>
          <a:off x="0" y="0"/>
          <a:ext cx="0" cy="0"/>
          <a:chOff x="0" y="0"/>
          <a:chExt cx="0" cy="0"/>
        </a:xfrm>
      </p:grpSpPr>
      <p:sp>
        <p:nvSpPr>
          <p:cNvPr id="92" name="Google Shape;92;p43"/>
          <p:cNvSpPr txBox="1"/>
          <p:nvPr>
            <p:ph type="title"/>
          </p:nvPr>
        </p:nvSpPr>
        <p:spPr>
          <a:xfrm>
            <a:off x="508001" y="3600450"/>
            <a:ext cx="6447500" cy="4250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Trebuchet MS"/>
              <a:buNone/>
              <a:defRPr b="0"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3"/>
          <p:cNvSpPr/>
          <p:nvPr>
            <p:ph idx="2" type="pic"/>
          </p:nvPr>
        </p:nvSpPr>
        <p:spPr>
          <a:xfrm>
            <a:off x="508001" y="457200"/>
            <a:ext cx="6447501" cy="2884289"/>
          </a:xfrm>
          <a:prstGeom prst="rect">
            <a:avLst/>
          </a:prstGeom>
          <a:noFill/>
          <a:ln>
            <a:noFill/>
          </a:ln>
        </p:spPr>
      </p:sp>
      <p:sp>
        <p:nvSpPr>
          <p:cNvPr id="94" name="Google Shape;94;p43"/>
          <p:cNvSpPr txBox="1"/>
          <p:nvPr>
            <p:ph idx="1" type="body"/>
          </p:nvPr>
        </p:nvSpPr>
        <p:spPr>
          <a:xfrm>
            <a:off x="508001" y="4025504"/>
            <a:ext cx="6447500" cy="50551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720"/>
              <a:buNone/>
              <a:defRPr sz="900"/>
            </a:lvl1pPr>
            <a:lvl2pPr indent="-228600" lvl="1" marL="914400" algn="l">
              <a:lnSpc>
                <a:spcPct val="100000"/>
              </a:lnSpc>
              <a:spcBef>
                <a:spcPts val="750"/>
              </a:spcBef>
              <a:spcAft>
                <a:spcPts val="0"/>
              </a:spcAft>
              <a:buSzPts val="720"/>
              <a:buNone/>
              <a:defRPr sz="900"/>
            </a:lvl2pPr>
            <a:lvl3pPr indent="-228600" lvl="2" marL="1371600" algn="l">
              <a:lnSpc>
                <a:spcPct val="100000"/>
              </a:lnSpc>
              <a:spcBef>
                <a:spcPts val="750"/>
              </a:spcBef>
              <a:spcAft>
                <a:spcPts val="0"/>
              </a:spcAft>
              <a:buSzPts val="600"/>
              <a:buNone/>
              <a:defRPr sz="750"/>
            </a:lvl3pPr>
            <a:lvl4pPr indent="-228600" lvl="3" marL="1828800" algn="l">
              <a:lnSpc>
                <a:spcPct val="100000"/>
              </a:lnSpc>
              <a:spcBef>
                <a:spcPts val="750"/>
              </a:spcBef>
              <a:spcAft>
                <a:spcPts val="0"/>
              </a:spcAft>
              <a:buSzPts val="540"/>
              <a:buNone/>
              <a:defRPr sz="675"/>
            </a:lvl4pPr>
            <a:lvl5pPr indent="-228600" lvl="4" marL="2286000" algn="l">
              <a:lnSpc>
                <a:spcPct val="100000"/>
              </a:lnSpc>
              <a:spcBef>
                <a:spcPts val="750"/>
              </a:spcBef>
              <a:spcAft>
                <a:spcPts val="0"/>
              </a:spcAft>
              <a:buSzPts val="540"/>
              <a:buNone/>
              <a:defRPr sz="675"/>
            </a:lvl5pPr>
            <a:lvl6pPr indent="-228600" lvl="5" marL="2743200" algn="l">
              <a:lnSpc>
                <a:spcPct val="100000"/>
              </a:lnSpc>
              <a:spcBef>
                <a:spcPts val="750"/>
              </a:spcBef>
              <a:spcAft>
                <a:spcPts val="0"/>
              </a:spcAft>
              <a:buSzPts val="540"/>
              <a:buNone/>
              <a:defRPr sz="675"/>
            </a:lvl6pPr>
            <a:lvl7pPr indent="-228600" lvl="6" marL="3200400" algn="l">
              <a:lnSpc>
                <a:spcPct val="100000"/>
              </a:lnSpc>
              <a:spcBef>
                <a:spcPts val="750"/>
              </a:spcBef>
              <a:spcAft>
                <a:spcPts val="0"/>
              </a:spcAft>
              <a:buSzPts val="540"/>
              <a:buNone/>
              <a:defRPr sz="675"/>
            </a:lvl7pPr>
            <a:lvl8pPr indent="-228600" lvl="7" marL="3657600" algn="l">
              <a:lnSpc>
                <a:spcPct val="100000"/>
              </a:lnSpc>
              <a:spcBef>
                <a:spcPts val="750"/>
              </a:spcBef>
              <a:spcAft>
                <a:spcPts val="0"/>
              </a:spcAft>
              <a:buSzPts val="540"/>
              <a:buNone/>
              <a:defRPr sz="675"/>
            </a:lvl8pPr>
            <a:lvl9pPr indent="-228600" lvl="8" marL="4114800" algn="l">
              <a:lnSpc>
                <a:spcPct val="100000"/>
              </a:lnSpc>
              <a:spcBef>
                <a:spcPts val="750"/>
              </a:spcBef>
              <a:spcAft>
                <a:spcPts val="0"/>
              </a:spcAft>
              <a:buSzPts val="540"/>
              <a:buNone/>
              <a:defRPr sz="675"/>
            </a:lvl9pPr>
          </a:lstStyle>
          <a:p/>
        </p:txBody>
      </p:sp>
      <p:sp>
        <p:nvSpPr>
          <p:cNvPr id="95" name="Google Shape;95;p43"/>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3"/>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8" name="Shape 98"/>
        <p:cNvGrpSpPr/>
        <p:nvPr/>
      </p:nvGrpSpPr>
      <p:grpSpPr>
        <a:xfrm>
          <a:off x="0" y="0"/>
          <a:ext cx="0" cy="0"/>
          <a:chOff x="0" y="0"/>
          <a:chExt cx="0" cy="0"/>
        </a:xfrm>
      </p:grpSpPr>
      <p:sp>
        <p:nvSpPr>
          <p:cNvPr id="99" name="Google Shape;99;p44"/>
          <p:cNvSpPr txBox="1"/>
          <p:nvPr>
            <p:ph type="title"/>
          </p:nvPr>
        </p:nvSpPr>
        <p:spPr>
          <a:xfrm>
            <a:off x="508001" y="457200"/>
            <a:ext cx="6447501" cy="2552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4"/>
          <p:cNvSpPr txBox="1"/>
          <p:nvPr>
            <p:ph idx="1"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750"/>
              </a:spcBef>
              <a:spcAft>
                <a:spcPts val="0"/>
              </a:spcAft>
              <a:buSzPts val="1080"/>
              <a:buNone/>
              <a:defRPr sz="1350">
                <a:solidFill>
                  <a:srgbClr val="3F3F3F"/>
                </a:solidFill>
              </a:defRPr>
            </a:lvl1pPr>
            <a:lvl2pPr indent="-228600" lvl="1" marL="914400" algn="l">
              <a:lnSpc>
                <a:spcPct val="100000"/>
              </a:lnSpc>
              <a:spcBef>
                <a:spcPts val="750"/>
              </a:spcBef>
              <a:spcAft>
                <a:spcPts val="0"/>
              </a:spcAft>
              <a:buSzPts val="1080"/>
              <a:buNone/>
              <a:defRPr sz="1350">
                <a:solidFill>
                  <a:srgbClr val="888888"/>
                </a:solidFill>
              </a:defRPr>
            </a:lvl2pPr>
            <a:lvl3pPr indent="-228600" lvl="2" marL="1371600" algn="l">
              <a:lnSpc>
                <a:spcPct val="100000"/>
              </a:lnSpc>
              <a:spcBef>
                <a:spcPts val="750"/>
              </a:spcBef>
              <a:spcAft>
                <a:spcPts val="0"/>
              </a:spcAft>
              <a:buSzPts val="960"/>
              <a:buNone/>
              <a:defRPr sz="1200">
                <a:solidFill>
                  <a:srgbClr val="888888"/>
                </a:solidFill>
              </a:defRPr>
            </a:lvl3pPr>
            <a:lvl4pPr indent="-228600" lvl="3" marL="1828800" algn="l">
              <a:lnSpc>
                <a:spcPct val="100000"/>
              </a:lnSpc>
              <a:spcBef>
                <a:spcPts val="750"/>
              </a:spcBef>
              <a:spcAft>
                <a:spcPts val="0"/>
              </a:spcAft>
              <a:buSzPts val="840"/>
              <a:buNone/>
              <a:defRPr sz="1050">
                <a:solidFill>
                  <a:srgbClr val="888888"/>
                </a:solidFill>
              </a:defRPr>
            </a:lvl4pPr>
            <a:lvl5pPr indent="-228600" lvl="4" marL="2286000" algn="l">
              <a:lnSpc>
                <a:spcPct val="100000"/>
              </a:lnSpc>
              <a:spcBef>
                <a:spcPts val="750"/>
              </a:spcBef>
              <a:spcAft>
                <a:spcPts val="0"/>
              </a:spcAft>
              <a:buSzPts val="840"/>
              <a:buNone/>
              <a:defRPr sz="1050">
                <a:solidFill>
                  <a:srgbClr val="888888"/>
                </a:solidFill>
              </a:defRPr>
            </a:lvl5pPr>
            <a:lvl6pPr indent="-228600" lvl="5" marL="2743200" algn="l">
              <a:lnSpc>
                <a:spcPct val="100000"/>
              </a:lnSpc>
              <a:spcBef>
                <a:spcPts val="750"/>
              </a:spcBef>
              <a:spcAft>
                <a:spcPts val="0"/>
              </a:spcAft>
              <a:buSzPts val="840"/>
              <a:buNone/>
              <a:defRPr sz="1050">
                <a:solidFill>
                  <a:srgbClr val="888888"/>
                </a:solidFill>
              </a:defRPr>
            </a:lvl6pPr>
            <a:lvl7pPr indent="-228600" lvl="6" marL="3200400" algn="l">
              <a:lnSpc>
                <a:spcPct val="100000"/>
              </a:lnSpc>
              <a:spcBef>
                <a:spcPts val="750"/>
              </a:spcBef>
              <a:spcAft>
                <a:spcPts val="0"/>
              </a:spcAft>
              <a:buSzPts val="840"/>
              <a:buNone/>
              <a:defRPr sz="1050">
                <a:solidFill>
                  <a:srgbClr val="888888"/>
                </a:solidFill>
              </a:defRPr>
            </a:lvl7pPr>
            <a:lvl8pPr indent="-228600" lvl="7" marL="3657600" algn="l">
              <a:lnSpc>
                <a:spcPct val="100000"/>
              </a:lnSpc>
              <a:spcBef>
                <a:spcPts val="750"/>
              </a:spcBef>
              <a:spcAft>
                <a:spcPts val="0"/>
              </a:spcAft>
              <a:buSzPts val="840"/>
              <a:buNone/>
              <a:defRPr sz="1050">
                <a:solidFill>
                  <a:srgbClr val="888888"/>
                </a:solidFill>
              </a:defRPr>
            </a:lvl8pPr>
            <a:lvl9pPr indent="-228600" lvl="8" marL="4114800" algn="l">
              <a:lnSpc>
                <a:spcPct val="100000"/>
              </a:lnSpc>
              <a:spcBef>
                <a:spcPts val="750"/>
              </a:spcBef>
              <a:spcAft>
                <a:spcPts val="0"/>
              </a:spcAft>
              <a:buSzPts val="840"/>
              <a:buNone/>
              <a:defRPr sz="1050">
                <a:solidFill>
                  <a:srgbClr val="888888"/>
                </a:solidFill>
              </a:defRPr>
            </a:lvl9pPr>
          </a:lstStyle>
          <a:p/>
        </p:txBody>
      </p:sp>
      <p:sp>
        <p:nvSpPr>
          <p:cNvPr id="101" name="Google Shape;101;p44"/>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4"/>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4" name="Shape 104"/>
        <p:cNvGrpSpPr/>
        <p:nvPr/>
      </p:nvGrpSpPr>
      <p:grpSpPr>
        <a:xfrm>
          <a:off x="0" y="0"/>
          <a:ext cx="0" cy="0"/>
          <a:chOff x="0" y="0"/>
          <a:chExt cx="0" cy="0"/>
        </a:xfrm>
      </p:grpSpPr>
      <p:sp>
        <p:nvSpPr>
          <p:cNvPr id="105" name="Google Shape;105;p45"/>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5"/>
          <p:cNvSpPr txBox="1"/>
          <p:nvPr>
            <p:ph idx="1" type="body"/>
          </p:nvPr>
        </p:nvSpPr>
        <p:spPr>
          <a:xfrm>
            <a:off x="1024604" y="2724150"/>
            <a:ext cx="5418393" cy="28575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750"/>
              </a:spcBef>
              <a:spcAft>
                <a:spcPts val="0"/>
              </a:spcAft>
              <a:buSzPts val="960"/>
              <a:buFont typeface="Trebuchet MS"/>
              <a:buNone/>
              <a:defRPr sz="1200">
                <a:solidFill>
                  <a:srgbClr val="7F7F7F"/>
                </a:solidFill>
              </a:defRPr>
            </a:lvl1pPr>
            <a:lvl2pPr indent="-228600" lvl="1" marL="914400" algn="l">
              <a:lnSpc>
                <a:spcPct val="100000"/>
              </a:lnSpc>
              <a:spcBef>
                <a:spcPts val="750"/>
              </a:spcBef>
              <a:spcAft>
                <a:spcPts val="0"/>
              </a:spcAft>
              <a:buSzPts val="960"/>
              <a:buFont typeface="Trebuchet MS"/>
              <a:buNone/>
              <a:defRPr/>
            </a:lvl2pPr>
            <a:lvl3pPr indent="-228600" lvl="2" marL="1371600" algn="l">
              <a:lnSpc>
                <a:spcPct val="100000"/>
              </a:lnSpc>
              <a:spcBef>
                <a:spcPts val="750"/>
              </a:spcBef>
              <a:spcAft>
                <a:spcPts val="0"/>
              </a:spcAft>
              <a:buSzPts val="840"/>
              <a:buFont typeface="Trebuchet MS"/>
              <a:buNone/>
              <a:defRPr/>
            </a:lvl3pPr>
            <a:lvl4pPr indent="-228600" lvl="3" marL="1828800" algn="l">
              <a:lnSpc>
                <a:spcPct val="100000"/>
              </a:lnSpc>
              <a:spcBef>
                <a:spcPts val="750"/>
              </a:spcBef>
              <a:spcAft>
                <a:spcPts val="0"/>
              </a:spcAft>
              <a:buSzPts val="720"/>
              <a:buFont typeface="Trebuchet MS"/>
              <a:buNone/>
              <a:defRPr/>
            </a:lvl4pPr>
            <a:lvl5pPr indent="-228600" lvl="4" marL="2286000" algn="l">
              <a:lnSpc>
                <a:spcPct val="100000"/>
              </a:lnSpc>
              <a:spcBef>
                <a:spcPts val="750"/>
              </a:spcBef>
              <a:spcAft>
                <a:spcPts val="0"/>
              </a:spcAft>
              <a:buSzPts val="720"/>
              <a:buFont typeface="Trebuchet MS"/>
              <a:buNone/>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107" name="Google Shape;107;p45"/>
          <p:cNvSpPr txBox="1"/>
          <p:nvPr>
            <p:ph idx="2"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750"/>
              </a:spcBef>
              <a:spcAft>
                <a:spcPts val="0"/>
              </a:spcAft>
              <a:buSzPts val="1080"/>
              <a:buNone/>
              <a:defRPr sz="1350">
                <a:solidFill>
                  <a:srgbClr val="3F3F3F"/>
                </a:solidFill>
              </a:defRPr>
            </a:lvl1pPr>
            <a:lvl2pPr indent="-228600" lvl="1" marL="914400" algn="l">
              <a:lnSpc>
                <a:spcPct val="100000"/>
              </a:lnSpc>
              <a:spcBef>
                <a:spcPts val="750"/>
              </a:spcBef>
              <a:spcAft>
                <a:spcPts val="0"/>
              </a:spcAft>
              <a:buSzPts val="1080"/>
              <a:buNone/>
              <a:defRPr sz="1350">
                <a:solidFill>
                  <a:srgbClr val="888888"/>
                </a:solidFill>
              </a:defRPr>
            </a:lvl2pPr>
            <a:lvl3pPr indent="-228600" lvl="2" marL="1371600" algn="l">
              <a:lnSpc>
                <a:spcPct val="100000"/>
              </a:lnSpc>
              <a:spcBef>
                <a:spcPts val="750"/>
              </a:spcBef>
              <a:spcAft>
                <a:spcPts val="0"/>
              </a:spcAft>
              <a:buSzPts val="960"/>
              <a:buNone/>
              <a:defRPr sz="1200">
                <a:solidFill>
                  <a:srgbClr val="888888"/>
                </a:solidFill>
              </a:defRPr>
            </a:lvl3pPr>
            <a:lvl4pPr indent="-228600" lvl="3" marL="1828800" algn="l">
              <a:lnSpc>
                <a:spcPct val="100000"/>
              </a:lnSpc>
              <a:spcBef>
                <a:spcPts val="750"/>
              </a:spcBef>
              <a:spcAft>
                <a:spcPts val="0"/>
              </a:spcAft>
              <a:buSzPts val="840"/>
              <a:buNone/>
              <a:defRPr sz="1050">
                <a:solidFill>
                  <a:srgbClr val="888888"/>
                </a:solidFill>
              </a:defRPr>
            </a:lvl4pPr>
            <a:lvl5pPr indent="-228600" lvl="4" marL="2286000" algn="l">
              <a:lnSpc>
                <a:spcPct val="100000"/>
              </a:lnSpc>
              <a:spcBef>
                <a:spcPts val="750"/>
              </a:spcBef>
              <a:spcAft>
                <a:spcPts val="0"/>
              </a:spcAft>
              <a:buSzPts val="840"/>
              <a:buNone/>
              <a:defRPr sz="1050">
                <a:solidFill>
                  <a:srgbClr val="888888"/>
                </a:solidFill>
              </a:defRPr>
            </a:lvl5pPr>
            <a:lvl6pPr indent="-228600" lvl="5" marL="2743200" algn="l">
              <a:lnSpc>
                <a:spcPct val="100000"/>
              </a:lnSpc>
              <a:spcBef>
                <a:spcPts val="750"/>
              </a:spcBef>
              <a:spcAft>
                <a:spcPts val="0"/>
              </a:spcAft>
              <a:buSzPts val="840"/>
              <a:buNone/>
              <a:defRPr sz="1050">
                <a:solidFill>
                  <a:srgbClr val="888888"/>
                </a:solidFill>
              </a:defRPr>
            </a:lvl6pPr>
            <a:lvl7pPr indent="-228600" lvl="6" marL="3200400" algn="l">
              <a:lnSpc>
                <a:spcPct val="100000"/>
              </a:lnSpc>
              <a:spcBef>
                <a:spcPts val="750"/>
              </a:spcBef>
              <a:spcAft>
                <a:spcPts val="0"/>
              </a:spcAft>
              <a:buSzPts val="840"/>
              <a:buNone/>
              <a:defRPr sz="1050">
                <a:solidFill>
                  <a:srgbClr val="888888"/>
                </a:solidFill>
              </a:defRPr>
            </a:lvl7pPr>
            <a:lvl8pPr indent="-228600" lvl="7" marL="3657600" algn="l">
              <a:lnSpc>
                <a:spcPct val="100000"/>
              </a:lnSpc>
              <a:spcBef>
                <a:spcPts val="750"/>
              </a:spcBef>
              <a:spcAft>
                <a:spcPts val="0"/>
              </a:spcAft>
              <a:buSzPts val="840"/>
              <a:buNone/>
              <a:defRPr sz="1050">
                <a:solidFill>
                  <a:srgbClr val="888888"/>
                </a:solidFill>
              </a:defRPr>
            </a:lvl8pPr>
            <a:lvl9pPr indent="-228600" lvl="8" marL="4114800" algn="l">
              <a:lnSpc>
                <a:spcPct val="100000"/>
              </a:lnSpc>
              <a:spcBef>
                <a:spcPts val="750"/>
              </a:spcBef>
              <a:spcAft>
                <a:spcPts val="0"/>
              </a:spcAft>
              <a:buSzPts val="840"/>
              <a:buNone/>
              <a:defRPr sz="1050">
                <a:solidFill>
                  <a:srgbClr val="888888"/>
                </a:solidFill>
              </a:defRPr>
            </a:lvl9pPr>
          </a:lstStyle>
          <a:p/>
        </p:txBody>
      </p:sp>
      <p:sp>
        <p:nvSpPr>
          <p:cNvPr id="108" name="Google Shape;108;p45"/>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5"/>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45"/>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GB" sz="6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2" name="Google Shape;112;p45"/>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GB" sz="6000" u="none" cap="none" strike="noStrike">
                <a:solidFill>
                  <a:srgbClr val="BFE471"/>
                </a:solidFill>
                <a:latin typeface="Arial"/>
                <a:ea typeface="Arial"/>
                <a:cs typeface="Arial"/>
                <a:sym typeface="Arial"/>
              </a:rPr>
              <a:t>”</a:t>
            </a:r>
            <a:endParaRPr b="0" i="0" sz="105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46"/>
          <p:cNvSpPr txBox="1"/>
          <p:nvPr>
            <p:ph type="title"/>
          </p:nvPr>
        </p:nvSpPr>
        <p:spPr>
          <a:xfrm>
            <a:off x="508001" y="1448991"/>
            <a:ext cx="6447501" cy="194659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6"/>
          <p:cNvSpPr txBox="1"/>
          <p:nvPr>
            <p:ph idx="1"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80"/>
              <a:buNone/>
              <a:defRPr sz="1350">
                <a:solidFill>
                  <a:srgbClr val="3F3F3F"/>
                </a:solidFill>
              </a:defRPr>
            </a:lvl1pPr>
            <a:lvl2pPr indent="-228600" lvl="1" marL="914400" algn="l">
              <a:lnSpc>
                <a:spcPct val="100000"/>
              </a:lnSpc>
              <a:spcBef>
                <a:spcPts val="750"/>
              </a:spcBef>
              <a:spcAft>
                <a:spcPts val="0"/>
              </a:spcAft>
              <a:buSzPts val="1080"/>
              <a:buNone/>
              <a:defRPr sz="1350">
                <a:solidFill>
                  <a:srgbClr val="888888"/>
                </a:solidFill>
              </a:defRPr>
            </a:lvl2pPr>
            <a:lvl3pPr indent="-228600" lvl="2" marL="1371600" algn="l">
              <a:lnSpc>
                <a:spcPct val="100000"/>
              </a:lnSpc>
              <a:spcBef>
                <a:spcPts val="750"/>
              </a:spcBef>
              <a:spcAft>
                <a:spcPts val="0"/>
              </a:spcAft>
              <a:buSzPts val="960"/>
              <a:buNone/>
              <a:defRPr sz="1200">
                <a:solidFill>
                  <a:srgbClr val="888888"/>
                </a:solidFill>
              </a:defRPr>
            </a:lvl3pPr>
            <a:lvl4pPr indent="-228600" lvl="3" marL="1828800" algn="l">
              <a:lnSpc>
                <a:spcPct val="100000"/>
              </a:lnSpc>
              <a:spcBef>
                <a:spcPts val="750"/>
              </a:spcBef>
              <a:spcAft>
                <a:spcPts val="0"/>
              </a:spcAft>
              <a:buSzPts val="840"/>
              <a:buNone/>
              <a:defRPr sz="1050">
                <a:solidFill>
                  <a:srgbClr val="888888"/>
                </a:solidFill>
              </a:defRPr>
            </a:lvl4pPr>
            <a:lvl5pPr indent="-228600" lvl="4" marL="2286000" algn="l">
              <a:lnSpc>
                <a:spcPct val="100000"/>
              </a:lnSpc>
              <a:spcBef>
                <a:spcPts val="750"/>
              </a:spcBef>
              <a:spcAft>
                <a:spcPts val="0"/>
              </a:spcAft>
              <a:buSzPts val="840"/>
              <a:buNone/>
              <a:defRPr sz="1050">
                <a:solidFill>
                  <a:srgbClr val="888888"/>
                </a:solidFill>
              </a:defRPr>
            </a:lvl5pPr>
            <a:lvl6pPr indent="-228600" lvl="5" marL="2743200" algn="l">
              <a:lnSpc>
                <a:spcPct val="100000"/>
              </a:lnSpc>
              <a:spcBef>
                <a:spcPts val="750"/>
              </a:spcBef>
              <a:spcAft>
                <a:spcPts val="0"/>
              </a:spcAft>
              <a:buSzPts val="840"/>
              <a:buNone/>
              <a:defRPr sz="1050">
                <a:solidFill>
                  <a:srgbClr val="888888"/>
                </a:solidFill>
              </a:defRPr>
            </a:lvl6pPr>
            <a:lvl7pPr indent="-228600" lvl="6" marL="3200400" algn="l">
              <a:lnSpc>
                <a:spcPct val="100000"/>
              </a:lnSpc>
              <a:spcBef>
                <a:spcPts val="750"/>
              </a:spcBef>
              <a:spcAft>
                <a:spcPts val="0"/>
              </a:spcAft>
              <a:buSzPts val="840"/>
              <a:buNone/>
              <a:defRPr sz="1050">
                <a:solidFill>
                  <a:srgbClr val="888888"/>
                </a:solidFill>
              </a:defRPr>
            </a:lvl7pPr>
            <a:lvl8pPr indent="-228600" lvl="7" marL="3657600" algn="l">
              <a:lnSpc>
                <a:spcPct val="100000"/>
              </a:lnSpc>
              <a:spcBef>
                <a:spcPts val="750"/>
              </a:spcBef>
              <a:spcAft>
                <a:spcPts val="0"/>
              </a:spcAft>
              <a:buSzPts val="840"/>
              <a:buNone/>
              <a:defRPr sz="1050">
                <a:solidFill>
                  <a:srgbClr val="888888"/>
                </a:solidFill>
              </a:defRPr>
            </a:lvl8pPr>
            <a:lvl9pPr indent="-228600" lvl="8" marL="4114800" algn="l">
              <a:lnSpc>
                <a:spcPct val="100000"/>
              </a:lnSpc>
              <a:spcBef>
                <a:spcPts val="750"/>
              </a:spcBef>
              <a:spcAft>
                <a:spcPts val="0"/>
              </a:spcAft>
              <a:buSzPts val="840"/>
              <a:buNone/>
              <a:defRPr sz="1050">
                <a:solidFill>
                  <a:srgbClr val="888888"/>
                </a:solidFill>
              </a:defRPr>
            </a:lvl9pPr>
          </a:lstStyle>
          <a:p/>
        </p:txBody>
      </p:sp>
      <p:sp>
        <p:nvSpPr>
          <p:cNvPr id="116" name="Google Shape;116;p46"/>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6"/>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47"/>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7"/>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50"/>
              </a:spcBef>
              <a:spcAft>
                <a:spcPts val="0"/>
              </a:spcAft>
              <a:buSzPts val="1440"/>
              <a:buFont typeface="Trebuchet MS"/>
              <a:buNone/>
              <a:defRPr sz="1800">
                <a:solidFill>
                  <a:srgbClr val="3F3F3F"/>
                </a:solidFill>
              </a:defRPr>
            </a:lvl1pPr>
            <a:lvl2pPr indent="-228600" lvl="1" marL="914400" algn="l">
              <a:lnSpc>
                <a:spcPct val="100000"/>
              </a:lnSpc>
              <a:spcBef>
                <a:spcPts val="750"/>
              </a:spcBef>
              <a:spcAft>
                <a:spcPts val="0"/>
              </a:spcAft>
              <a:buSzPts val="960"/>
              <a:buFont typeface="Trebuchet MS"/>
              <a:buNone/>
              <a:defRPr/>
            </a:lvl2pPr>
            <a:lvl3pPr indent="-228600" lvl="2" marL="1371600" algn="l">
              <a:lnSpc>
                <a:spcPct val="100000"/>
              </a:lnSpc>
              <a:spcBef>
                <a:spcPts val="750"/>
              </a:spcBef>
              <a:spcAft>
                <a:spcPts val="0"/>
              </a:spcAft>
              <a:buSzPts val="840"/>
              <a:buFont typeface="Trebuchet MS"/>
              <a:buNone/>
              <a:defRPr/>
            </a:lvl3pPr>
            <a:lvl4pPr indent="-228600" lvl="3" marL="1828800" algn="l">
              <a:lnSpc>
                <a:spcPct val="100000"/>
              </a:lnSpc>
              <a:spcBef>
                <a:spcPts val="750"/>
              </a:spcBef>
              <a:spcAft>
                <a:spcPts val="0"/>
              </a:spcAft>
              <a:buSzPts val="720"/>
              <a:buFont typeface="Trebuchet MS"/>
              <a:buNone/>
              <a:defRPr/>
            </a:lvl4pPr>
            <a:lvl5pPr indent="-228600" lvl="4" marL="2286000" algn="l">
              <a:lnSpc>
                <a:spcPct val="100000"/>
              </a:lnSpc>
              <a:spcBef>
                <a:spcPts val="750"/>
              </a:spcBef>
              <a:spcAft>
                <a:spcPts val="0"/>
              </a:spcAft>
              <a:buSzPts val="720"/>
              <a:buFont typeface="Trebuchet MS"/>
              <a:buNone/>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122" name="Google Shape;122;p47"/>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80"/>
              <a:buNone/>
              <a:defRPr sz="1350">
                <a:solidFill>
                  <a:srgbClr val="7F7F7F"/>
                </a:solidFill>
              </a:defRPr>
            </a:lvl1pPr>
            <a:lvl2pPr indent="-228600" lvl="1" marL="914400" algn="l">
              <a:lnSpc>
                <a:spcPct val="100000"/>
              </a:lnSpc>
              <a:spcBef>
                <a:spcPts val="750"/>
              </a:spcBef>
              <a:spcAft>
                <a:spcPts val="0"/>
              </a:spcAft>
              <a:buSzPts val="1080"/>
              <a:buNone/>
              <a:defRPr sz="1350">
                <a:solidFill>
                  <a:srgbClr val="888888"/>
                </a:solidFill>
              </a:defRPr>
            </a:lvl2pPr>
            <a:lvl3pPr indent="-228600" lvl="2" marL="1371600" algn="l">
              <a:lnSpc>
                <a:spcPct val="100000"/>
              </a:lnSpc>
              <a:spcBef>
                <a:spcPts val="750"/>
              </a:spcBef>
              <a:spcAft>
                <a:spcPts val="0"/>
              </a:spcAft>
              <a:buSzPts val="960"/>
              <a:buNone/>
              <a:defRPr sz="1200">
                <a:solidFill>
                  <a:srgbClr val="888888"/>
                </a:solidFill>
              </a:defRPr>
            </a:lvl3pPr>
            <a:lvl4pPr indent="-228600" lvl="3" marL="1828800" algn="l">
              <a:lnSpc>
                <a:spcPct val="100000"/>
              </a:lnSpc>
              <a:spcBef>
                <a:spcPts val="750"/>
              </a:spcBef>
              <a:spcAft>
                <a:spcPts val="0"/>
              </a:spcAft>
              <a:buSzPts val="840"/>
              <a:buNone/>
              <a:defRPr sz="1050">
                <a:solidFill>
                  <a:srgbClr val="888888"/>
                </a:solidFill>
              </a:defRPr>
            </a:lvl4pPr>
            <a:lvl5pPr indent="-228600" lvl="4" marL="2286000" algn="l">
              <a:lnSpc>
                <a:spcPct val="100000"/>
              </a:lnSpc>
              <a:spcBef>
                <a:spcPts val="750"/>
              </a:spcBef>
              <a:spcAft>
                <a:spcPts val="0"/>
              </a:spcAft>
              <a:buSzPts val="840"/>
              <a:buNone/>
              <a:defRPr sz="1050">
                <a:solidFill>
                  <a:srgbClr val="888888"/>
                </a:solidFill>
              </a:defRPr>
            </a:lvl5pPr>
            <a:lvl6pPr indent="-228600" lvl="5" marL="2743200" algn="l">
              <a:lnSpc>
                <a:spcPct val="100000"/>
              </a:lnSpc>
              <a:spcBef>
                <a:spcPts val="750"/>
              </a:spcBef>
              <a:spcAft>
                <a:spcPts val="0"/>
              </a:spcAft>
              <a:buSzPts val="840"/>
              <a:buNone/>
              <a:defRPr sz="1050">
                <a:solidFill>
                  <a:srgbClr val="888888"/>
                </a:solidFill>
              </a:defRPr>
            </a:lvl6pPr>
            <a:lvl7pPr indent="-228600" lvl="6" marL="3200400" algn="l">
              <a:lnSpc>
                <a:spcPct val="100000"/>
              </a:lnSpc>
              <a:spcBef>
                <a:spcPts val="750"/>
              </a:spcBef>
              <a:spcAft>
                <a:spcPts val="0"/>
              </a:spcAft>
              <a:buSzPts val="840"/>
              <a:buNone/>
              <a:defRPr sz="1050">
                <a:solidFill>
                  <a:srgbClr val="888888"/>
                </a:solidFill>
              </a:defRPr>
            </a:lvl7pPr>
            <a:lvl8pPr indent="-228600" lvl="7" marL="3657600" algn="l">
              <a:lnSpc>
                <a:spcPct val="100000"/>
              </a:lnSpc>
              <a:spcBef>
                <a:spcPts val="750"/>
              </a:spcBef>
              <a:spcAft>
                <a:spcPts val="0"/>
              </a:spcAft>
              <a:buSzPts val="840"/>
              <a:buNone/>
              <a:defRPr sz="1050">
                <a:solidFill>
                  <a:srgbClr val="888888"/>
                </a:solidFill>
              </a:defRPr>
            </a:lvl8pPr>
            <a:lvl9pPr indent="-228600" lvl="8" marL="4114800" algn="l">
              <a:lnSpc>
                <a:spcPct val="100000"/>
              </a:lnSpc>
              <a:spcBef>
                <a:spcPts val="750"/>
              </a:spcBef>
              <a:spcAft>
                <a:spcPts val="0"/>
              </a:spcAft>
              <a:buSzPts val="840"/>
              <a:buNone/>
              <a:defRPr sz="1050">
                <a:solidFill>
                  <a:srgbClr val="888888"/>
                </a:solidFill>
              </a:defRPr>
            </a:lvl9pPr>
          </a:lstStyle>
          <a:p/>
        </p:txBody>
      </p:sp>
      <p:sp>
        <p:nvSpPr>
          <p:cNvPr id="123" name="Google Shape;123;p4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4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47"/>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GB" sz="6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7" name="Google Shape;127;p47"/>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GB" sz="6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8" name="Shape 128"/>
        <p:cNvGrpSpPr/>
        <p:nvPr/>
      </p:nvGrpSpPr>
      <p:grpSpPr>
        <a:xfrm>
          <a:off x="0" y="0"/>
          <a:ext cx="0" cy="0"/>
          <a:chOff x="0" y="0"/>
          <a:chExt cx="0" cy="0"/>
        </a:xfrm>
      </p:grpSpPr>
      <p:sp>
        <p:nvSpPr>
          <p:cNvPr id="129" name="Google Shape;129;p48"/>
          <p:cNvSpPr txBox="1"/>
          <p:nvPr>
            <p:ph type="title"/>
          </p:nvPr>
        </p:nvSpPr>
        <p:spPr>
          <a:xfrm>
            <a:off x="514350" y="457200"/>
            <a:ext cx="6441152" cy="2266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8"/>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50"/>
              </a:spcBef>
              <a:spcAft>
                <a:spcPts val="0"/>
              </a:spcAft>
              <a:buSzPts val="1440"/>
              <a:buFont typeface="Trebuchet MS"/>
              <a:buNone/>
              <a:defRPr sz="1800">
                <a:solidFill>
                  <a:schemeClr val="accent1"/>
                </a:solidFill>
              </a:defRPr>
            </a:lvl1pPr>
            <a:lvl2pPr indent="-228600" lvl="1" marL="914400" algn="l">
              <a:lnSpc>
                <a:spcPct val="100000"/>
              </a:lnSpc>
              <a:spcBef>
                <a:spcPts val="750"/>
              </a:spcBef>
              <a:spcAft>
                <a:spcPts val="0"/>
              </a:spcAft>
              <a:buSzPts val="960"/>
              <a:buFont typeface="Trebuchet MS"/>
              <a:buNone/>
              <a:defRPr/>
            </a:lvl2pPr>
            <a:lvl3pPr indent="-228600" lvl="2" marL="1371600" algn="l">
              <a:lnSpc>
                <a:spcPct val="100000"/>
              </a:lnSpc>
              <a:spcBef>
                <a:spcPts val="750"/>
              </a:spcBef>
              <a:spcAft>
                <a:spcPts val="0"/>
              </a:spcAft>
              <a:buSzPts val="840"/>
              <a:buFont typeface="Trebuchet MS"/>
              <a:buNone/>
              <a:defRPr/>
            </a:lvl3pPr>
            <a:lvl4pPr indent="-228600" lvl="3" marL="1828800" algn="l">
              <a:lnSpc>
                <a:spcPct val="100000"/>
              </a:lnSpc>
              <a:spcBef>
                <a:spcPts val="750"/>
              </a:spcBef>
              <a:spcAft>
                <a:spcPts val="0"/>
              </a:spcAft>
              <a:buSzPts val="720"/>
              <a:buFont typeface="Trebuchet MS"/>
              <a:buNone/>
              <a:defRPr/>
            </a:lvl4pPr>
            <a:lvl5pPr indent="-228600" lvl="4" marL="2286000" algn="l">
              <a:lnSpc>
                <a:spcPct val="100000"/>
              </a:lnSpc>
              <a:spcBef>
                <a:spcPts val="750"/>
              </a:spcBef>
              <a:spcAft>
                <a:spcPts val="0"/>
              </a:spcAft>
              <a:buSzPts val="720"/>
              <a:buFont typeface="Trebuchet MS"/>
              <a:buNone/>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131" name="Google Shape;131;p48"/>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80"/>
              <a:buNone/>
              <a:defRPr sz="1350">
                <a:solidFill>
                  <a:srgbClr val="7F7F7F"/>
                </a:solidFill>
              </a:defRPr>
            </a:lvl1pPr>
            <a:lvl2pPr indent="-228600" lvl="1" marL="914400" algn="l">
              <a:lnSpc>
                <a:spcPct val="100000"/>
              </a:lnSpc>
              <a:spcBef>
                <a:spcPts val="750"/>
              </a:spcBef>
              <a:spcAft>
                <a:spcPts val="0"/>
              </a:spcAft>
              <a:buSzPts val="1080"/>
              <a:buNone/>
              <a:defRPr sz="1350">
                <a:solidFill>
                  <a:srgbClr val="888888"/>
                </a:solidFill>
              </a:defRPr>
            </a:lvl2pPr>
            <a:lvl3pPr indent="-228600" lvl="2" marL="1371600" algn="l">
              <a:lnSpc>
                <a:spcPct val="100000"/>
              </a:lnSpc>
              <a:spcBef>
                <a:spcPts val="750"/>
              </a:spcBef>
              <a:spcAft>
                <a:spcPts val="0"/>
              </a:spcAft>
              <a:buSzPts val="960"/>
              <a:buNone/>
              <a:defRPr sz="1200">
                <a:solidFill>
                  <a:srgbClr val="888888"/>
                </a:solidFill>
              </a:defRPr>
            </a:lvl3pPr>
            <a:lvl4pPr indent="-228600" lvl="3" marL="1828800" algn="l">
              <a:lnSpc>
                <a:spcPct val="100000"/>
              </a:lnSpc>
              <a:spcBef>
                <a:spcPts val="750"/>
              </a:spcBef>
              <a:spcAft>
                <a:spcPts val="0"/>
              </a:spcAft>
              <a:buSzPts val="840"/>
              <a:buNone/>
              <a:defRPr sz="1050">
                <a:solidFill>
                  <a:srgbClr val="888888"/>
                </a:solidFill>
              </a:defRPr>
            </a:lvl4pPr>
            <a:lvl5pPr indent="-228600" lvl="4" marL="2286000" algn="l">
              <a:lnSpc>
                <a:spcPct val="100000"/>
              </a:lnSpc>
              <a:spcBef>
                <a:spcPts val="750"/>
              </a:spcBef>
              <a:spcAft>
                <a:spcPts val="0"/>
              </a:spcAft>
              <a:buSzPts val="840"/>
              <a:buNone/>
              <a:defRPr sz="1050">
                <a:solidFill>
                  <a:srgbClr val="888888"/>
                </a:solidFill>
              </a:defRPr>
            </a:lvl5pPr>
            <a:lvl6pPr indent="-228600" lvl="5" marL="2743200" algn="l">
              <a:lnSpc>
                <a:spcPct val="100000"/>
              </a:lnSpc>
              <a:spcBef>
                <a:spcPts val="750"/>
              </a:spcBef>
              <a:spcAft>
                <a:spcPts val="0"/>
              </a:spcAft>
              <a:buSzPts val="840"/>
              <a:buNone/>
              <a:defRPr sz="1050">
                <a:solidFill>
                  <a:srgbClr val="888888"/>
                </a:solidFill>
              </a:defRPr>
            </a:lvl6pPr>
            <a:lvl7pPr indent="-228600" lvl="6" marL="3200400" algn="l">
              <a:lnSpc>
                <a:spcPct val="100000"/>
              </a:lnSpc>
              <a:spcBef>
                <a:spcPts val="750"/>
              </a:spcBef>
              <a:spcAft>
                <a:spcPts val="0"/>
              </a:spcAft>
              <a:buSzPts val="840"/>
              <a:buNone/>
              <a:defRPr sz="1050">
                <a:solidFill>
                  <a:srgbClr val="888888"/>
                </a:solidFill>
              </a:defRPr>
            </a:lvl7pPr>
            <a:lvl8pPr indent="-228600" lvl="7" marL="3657600" algn="l">
              <a:lnSpc>
                <a:spcPct val="100000"/>
              </a:lnSpc>
              <a:spcBef>
                <a:spcPts val="750"/>
              </a:spcBef>
              <a:spcAft>
                <a:spcPts val="0"/>
              </a:spcAft>
              <a:buSzPts val="840"/>
              <a:buNone/>
              <a:defRPr sz="1050">
                <a:solidFill>
                  <a:srgbClr val="888888"/>
                </a:solidFill>
              </a:defRPr>
            </a:lvl8pPr>
            <a:lvl9pPr indent="-228600" lvl="8" marL="4114800" algn="l">
              <a:lnSpc>
                <a:spcPct val="100000"/>
              </a:lnSpc>
              <a:spcBef>
                <a:spcPts val="750"/>
              </a:spcBef>
              <a:spcAft>
                <a:spcPts val="0"/>
              </a:spcAft>
              <a:buSzPts val="840"/>
              <a:buNone/>
              <a:defRPr sz="1050">
                <a:solidFill>
                  <a:srgbClr val="888888"/>
                </a:solidFill>
              </a:defRPr>
            </a:lvl9pPr>
          </a:lstStyle>
          <a:p/>
        </p:txBody>
      </p:sp>
      <p:sp>
        <p:nvSpPr>
          <p:cNvPr id="132" name="Google Shape;132;p4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49"/>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9"/>
          <p:cNvSpPr txBox="1"/>
          <p:nvPr>
            <p:ph idx="1" type="body"/>
          </p:nvPr>
        </p:nvSpPr>
        <p:spPr>
          <a:xfrm rot="5400000">
            <a:off x="2276462" y="-148019"/>
            <a:ext cx="2910580" cy="644750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138" name="Google Shape;138;p49"/>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9"/>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50"/>
          <p:cNvSpPr txBox="1"/>
          <p:nvPr>
            <p:ph type="title"/>
          </p:nvPr>
        </p:nvSpPr>
        <p:spPr>
          <a:xfrm rot="5400000">
            <a:off x="4495739" y="1937216"/>
            <a:ext cx="3938588" cy="97855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50"/>
          <p:cNvSpPr txBox="1"/>
          <p:nvPr>
            <p:ph idx="1" type="body"/>
          </p:nvPr>
        </p:nvSpPr>
        <p:spPr>
          <a:xfrm rot="5400000">
            <a:off x="1186264" y="-221062"/>
            <a:ext cx="3938588" cy="529511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144" name="Google Shape;144;p50"/>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50"/>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3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Font typeface="Trebuchet MS"/>
              <a:buNone/>
              <a:defRPr sz="1800">
                <a:latin typeface="Trebuchet MS"/>
                <a:ea typeface="Trebuchet MS"/>
                <a:cs typeface="Trebuchet MS"/>
                <a:sym typeface="Trebuchet MS"/>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p:txBody>
      </p:sp>
      <p:sp>
        <p:nvSpPr>
          <p:cNvPr id="28" name="Google Shape;28;p34"/>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Font typeface="Nunito"/>
              <a:buChar char="●"/>
              <a:defRPr sz="1600">
                <a:solidFill>
                  <a:schemeClr val="dk1"/>
                </a:solidFill>
                <a:latin typeface="Trebuchet MS"/>
                <a:ea typeface="Trebuchet MS"/>
                <a:cs typeface="Trebuchet MS"/>
                <a:sym typeface="Trebuchet MS"/>
              </a:defRPr>
            </a:lvl1pPr>
            <a:lvl2pPr indent="-317500" lvl="1" marL="914400" algn="l">
              <a:lnSpc>
                <a:spcPct val="100000"/>
              </a:lnSpc>
              <a:spcBef>
                <a:spcPts val="1600"/>
              </a:spcBef>
              <a:spcAft>
                <a:spcPts val="0"/>
              </a:spcAft>
              <a:buSzPts val="1400"/>
              <a:buFont typeface="Nunito"/>
              <a:buChar char="○"/>
              <a:defRPr>
                <a:latin typeface="Nunito"/>
                <a:ea typeface="Nunito"/>
                <a:cs typeface="Nunito"/>
                <a:sym typeface="Nunito"/>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Font typeface="Nunito"/>
              <a:buChar char="●"/>
              <a:defRPr>
                <a:latin typeface="Nunito"/>
                <a:ea typeface="Nunito"/>
                <a:cs typeface="Nunito"/>
                <a:sym typeface="Nunito"/>
              </a:defRPr>
            </a:lvl4pPr>
            <a:lvl5pPr indent="-317500" lvl="4" marL="2286000" algn="l">
              <a:lnSpc>
                <a:spcPct val="100000"/>
              </a:lnSpc>
              <a:spcBef>
                <a:spcPts val="1600"/>
              </a:spcBef>
              <a:spcAft>
                <a:spcPts val="0"/>
              </a:spcAft>
              <a:buSzPts val="1400"/>
              <a:buFont typeface="Nunito"/>
              <a:buChar char="○"/>
              <a:defRPr>
                <a:latin typeface="Nunito"/>
                <a:ea typeface="Nunito"/>
                <a:cs typeface="Nunito"/>
                <a:sym typeface="Nunito"/>
              </a:defRPr>
            </a:lvl5pPr>
            <a:lvl6pPr indent="-317500" lvl="5" marL="2743200" algn="l">
              <a:lnSpc>
                <a:spcPct val="100000"/>
              </a:lnSpc>
              <a:spcBef>
                <a:spcPts val="1600"/>
              </a:spcBef>
              <a:spcAft>
                <a:spcPts val="0"/>
              </a:spcAft>
              <a:buSzPts val="1400"/>
              <a:buFont typeface="Nunito"/>
              <a:buChar char="■"/>
              <a:defRPr>
                <a:latin typeface="Nunito"/>
                <a:ea typeface="Nunito"/>
                <a:cs typeface="Nunito"/>
                <a:sym typeface="Nunito"/>
              </a:defRPr>
            </a:lvl6pPr>
            <a:lvl7pPr indent="-317500" lvl="6" marL="3200400" algn="l">
              <a:lnSpc>
                <a:spcPct val="100000"/>
              </a:lnSpc>
              <a:spcBef>
                <a:spcPts val="1600"/>
              </a:spcBef>
              <a:spcAft>
                <a:spcPts val="0"/>
              </a:spcAft>
              <a:buSzPts val="1400"/>
              <a:buFont typeface="Nunito"/>
              <a:buChar char="●"/>
              <a:defRPr>
                <a:latin typeface="Nunito"/>
                <a:ea typeface="Nunito"/>
                <a:cs typeface="Nunito"/>
                <a:sym typeface="Nunito"/>
              </a:defRPr>
            </a:lvl7pPr>
            <a:lvl8pPr indent="-317500" lvl="7" marL="3657600" algn="l">
              <a:lnSpc>
                <a:spcPct val="100000"/>
              </a:lnSpc>
              <a:spcBef>
                <a:spcPts val="1600"/>
              </a:spcBef>
              <a:spcAft>
                <a:spcPts val="0"/>
              </a:spcAft>
              <a:buSzPts val="1400"/>
              <a:buFont typeface="Nunito"/>
              <a:buChar char="○"/>
              <a:defRPr>
                <a:latin typeface="Nunito"/>
                <a:ea typeface="Nunito"/>
                <a:cs typeface="Nunito"/>
                <a:sym typeface="Nunito"/>
              </a:defRPr>
            </a:lvl8pPr>
            <a:lvl9pPr indent="-317500" lvl="8" marL="4114800" algn="l">
              <a:lnSpc>
                <a:spcPct val="100000"/>
              </a:lnSpc>
              <a:spcBef>
                <a:spcPts val="1600"/>
              </a:spcBef>
              <a:spcAft>
                <a:spcPts val="1600"/>
              </a:spcAft>
              <a:buSzPts val="1400"/>
              <a:buFont typeface="Nunito"/>
              <a:buChar char="■"/>
              <a:defRPr>
                <a:latin typeface="Nunito"/>
                <a:ea typeface="Nunito"/>
                <a:cs typeface="Nunito"/>
                <a:sym typeface="Nunito"/>
              </a:defRPr>
            </a:lvl9pPr>
          </a:lstStyle>
          <a:p/>
        </p:txBody>
      </p:sp>
      <p:sp>
        <p:nvSpPr>
          <p:cNvPr id="29" name="Google Shape;2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0" name="Shape 30"/>
        <p:cNvGrpSpPr/>
        <p:nvPr/>
      </p:nvGrpSpPr>
      <p:grpSpPr>
        <a:xfrm>
          <a:off x="0" y="0"/>
          <a:ext cx="0" cy="0"/>
          <a:chOff x="0" y="0"/>
          <a:chExt cx="0" cy="0"/>
        </a:xfrm>
      </p:grpSpPr>
      <p:grpSp>
        <p:nvGrpSpPr>
          <p:cNvPr id="31" name="Google Shape;31;p35"/>
          <p:cNvGrpSpPr/>
          <p:nvPr/>
        </p:nvGrpSpPr>
        <p:grpSpPr>
          <a:xfrm>
            <a:off x="0" y="-6350"/>
            <a:ext cx="9144000" cy="5149850"/>
            <a:chOff x="0" y="-8467"/>
            <a:chExt cx="12192000" cy="6866467"/>
          </a:xfrm>
        </p:grpSpPr>
        <p:cxnSp>
          <p:nvCxnSpPr>
            <p:cNvPr id="32" name="Google Shape;32;p3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3" name="Google Shape;33;p3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4" name="Google Shape;34;p3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5" name="Google Shape;35;p3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6" name="Google Shape;36;p35"/>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8" name="Google Shape;38;p3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9" name="Google Shape;39;p3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40" name="Google Shape;40;p3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5"/>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35"/>
          <p:cNvSpPr txBox="1"/>
          <p:nvPr>
            <p:ph type="ctrTitle"/>
          </p:nvPr>
        </p:nvSpPr>
        <p:spPr>
          <a:xfrm>
            <a:off x="1130300" y="1803400"/>
            <a:ext cx="5825202" cy="1234727"/>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4050"/>
              <a:buFont typeface="Trebuchet MS"/>
              <a:buNone/>
              <a:defRPr sz="405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 type="subTitle"/>
          </p:nvPr>
        </p:nvSpPr>
        <p:spPr>
          <a:xfrm>
            <a:off x="1130300" y="3038125"/>
            <a:ext cx="5825202" cy="822674"/>
          </a:xfrm>
          <a:prstGeom prst="rect">
            <a:avLst/>
          </a:prstGeom>
          <a:noFill/>
          <a:ln>
            <a:noFill/>
          </a:ln>
        </p:spPr>
        <p:txBody>
          <a:bodyPr anchorCtr="0" anchor="t" bIns="45700" lIns="91425" spcFirstLastPara="1" rIns="91425" wrap="square" tIns="45700">
            <a:normAutofit/>
          </a:bodyPr>
          <a:lstStyle>
            <a:lvl1pPr lvl="0" algn="r">
              <a:lnSpc>
                <a:spcPct val="100000"/>
              </a:lnSpc>
              <a:spcBef>
                <a:spcPts val="750"/>
              </a:spcBef>
              <a:spcAft>
                <a:spcPts val="0"/>
              </a:spcAft>
              <a:buSzPts val="1080"/>
              <a:buNone/>
              <a:defRPr>
                <a:solidFill>
                  <a:srgbClr val="7F7F7F"/>
                </a:solidFill>
              </a:defRPr>
            </a:lvl1pPr>
            <a:lvl2pPr lvl="1" algn="ctr">
              <a:lnSpc>
                <a:spcPct val="100000"/>
              </a:lnSpc>
              <a:spcBef>
                <a:spcPts val="750"/>
              </a:spcBef>
              <a:spcAft>
                <a:spcPts val="0"/>
              </a:spcAft>
              <a:buSzPts val="960"/>
              <a:buNone/>
              <a:defRPr>
                <a:solidFill>
                  <a:srgbClr val="888888"/>
                </a:solidFill>
              </a:defRPr>
            </a:lvl2pPr>
            <a:lvl3pPr lvl="2" algn="ctr">
              <a:lnSpc>
                <a:spcPct val="100000"/>
              </a:lnSpc>
              <a:spcBef>
                <a:spcPts val="750"/>
              </a:spcBef>
              <a:spcAft>
                <a:spcPts val="0"/>
              </a:spcAft>
              <a:buSzPts val="840"/>
              <a:buNone/>
              <a:defRPr>
                <a:solidFill>
                  <a:srgbClr val="888888"/>
                </a:solidFill>
              </a:defRPr>
            </a:lvl3pPr>
            <a:lvl4pPr lvl="3" algn="ctr">
              <a:lnSpc>
                <a:spcPct val="100000"/>
              </a:lnSpc>
              <a:spcBef>
                <a:spcPts val="750"/>
              </a:spcBef>
              <a:spcAft>
                <a:spcPts val="0"/>
              </a:spcAft>
              <a:buSzPts val="720"/>
              <a:buNone/>
              <a:defRPr>
                <a:solidFill>
                  <a:srgbClr val="888888"/>
                </a:solidFill>
              </a:defRPr>
            </a:lvl4pPr>
            <a:lvl5pPr lvl="4" algn="ctr">
              <a:lnSpc>
                <a:spcPct val="100000"/>
              </a:lnSpc>
              <a:spcBef>
                <a:spcPts val="750"/>
              </a:spcBef>
              <a:spcAft>
                <a:spcPts val="0"/>
              </a:spcAft>
              <a:buSzPts val="720"/>
              <a:buNone/>
              <a:defRPr>
                <a:solidFill>
                  <a:srgbClr val="888888"/>
                </a:solidFill>
              </a:defRPr>
            </a:lvl5pPr>
            <a:lvl6pPr lvl="5" algn="ctr">
              <a:lnSpc>
                <a:spcPct val="100000"/>
              </a:lnSpc>
              <a:spcBef>
                <a:spcPts val="750"/>
              </a:spcBef>
              <a:spcAft>
                <a:spcPts val="0"/>
              </a:spcAft>
              <a:buSzPts val="720"/>
              <a:buNone/>
              <a:defRPr>
                <a:solidFill>
                  <a:srgbClr val="888888"/>
                </a:solidFill>
              </a:defRPr>
            </a:lvl6pPr>
            <a:lvl7pPr lvl="6" algn="ctr">
              <a:lnSpc>
                <a:spcPct val="100000"/>
              </a:lnSpc>
              <a:spcBef>
                <a:spcPts val="750"/>
              </a:spcBef>
              <a:spcAft>
                <a:spcPts val="0"/>
              </a:spcAft>
              <a:buSzPts val="720"/>
              <a:buNone/>
              <a:defRPr>
                <a:solidFill>
                  <a:srgbClr val="888888"/>
                </a:solidFill>
              </a:defRPr>
            </a:lvl7pPr>
            <a:lvl8pPr lvl="7" algn="ctr">
              <a:lnSpc>
                <a:spcPct val="100000"/>
              </a:lnSpc>
              <a:spcBef>
                <a:spcPts val="750"/>
              </a:spcBef>
              <a:spcAft>
                <a:spcPts val="0"/>
              </a:spcAft>
              <a:buSzPts val="720"/>
              <a:buNone/>
              <a:defRPr>
                <a:solidFill>
                  <a:srgbClr val="888888"/>
                </a:solidFill>
              </a:defRPr>
            </a:lvl8pPr>
            <a:lvl9pPr lvl="8" algn="ctr">
              <a:lnSpc>
                <a:spcPct val="100000"/>
              </a:lnSpc>
              <a:spcBef>
                <a:spcPts val="750"/>
              </a:spcBef>
              <a:spcAft>
                <a:spcPts val="0"/>
              </a:spcAft>
              <a:buSzPts val="720"/>
              <a:buNone/>
              <a:defRPr>
                <a:solidFill>
                  <a:srgbClr val="888888"/>
                </a:solidFill>
              </a:defRPr>
            </a:lvl9pPr>
          </a:lstStyle>
          <a:p/>
        </p:txBody>
      </p:sp>
      <p:sp>
        <p:nvSpPr>
          <p:cNvPr id="44" name="Google Shape;44;p35"/>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5"/>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36"/>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6"/>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50" name="Google Shape;50;p36"/>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7"/>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000"/>
              <a:buFont typeface="Trebuchet MS"/>
              <a:buNone/>
              <a:defRPr b="0" sz="3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7"/>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200"/>
              <a:buNone/>
              <a:defRPr sz="1500">
                <a:solidFill>
                  <a:srgbClr val="7F7F7F"/>
                </a:solidFill>
              </a:defRPr>
            </a:lvl1pPr>
            <a:lvl2pPr indent="-228600" lvl="1" marL="914400" algn="l">
              <a:lnSpc>
                <a:spcPct val="100000"/>
              </a:lnSpc>
              <a:spcBef>
                <a:spcPts val="750"/>
              </a:spcBef>
              <a:spcAft>
                <a:spcPts val="0"/>
              </a:spcAft>
              <a:buSzPts val="1080"/>
              <a:buNone/>
              <a:defRPr sz="1350">
                <a:solidFill>
                  <a:srgbClr val="888888"/>
                </a:solidFill>
              </a:defRPr>
            </a:lvl2pPr>
            <a:lvl3pPr indent="-228600" lvl="2" marL="1371600" algn="l">
              <a:lnSpc>
                <a:spcPct val="100000"/>
              </a:lnSpc>
              <a:spcBef>
                <a:spcPts val="750"/>
              </a:spcBef>
              <a:spcAft>
                <a:spcPts val="0"/>
              </a:spcAft>
              <a:buSzPts val="960"/>
              <a:buNone/>
              <a:defRPr sz="1200">
                <a:solidFill>
                  <a:srgbClr val="888888"/>
                </a:solidFill>
              </a:defRPr>
            </a:lvl3pPr>
            <a:lvl4pPr indent="-228600" lvl="3" marL="1828800" algn="l">
              <a:lnSpc>
                <a:spcPct val="100000"/>
              </a:lnSpc>
              <a:spcBef>
                <a:spcPts val="750"/>
              </a:spcBef>
              <a:spcAft>
                <a:spcPts val="0"/>
              </a:spcAft>
              <a:buSzPts val="840"/>
              <a:buNone/>
              <a:defRPr sz="1050">
                <a:solidFill>
                  <a:srgbClr val="888888"/>
                </a:solidFill>
              </a:defRPr>
            </a:lvl4pPr>
            <a:lvl5pPr indent="-228600" lvl="4" marL="2286000" algn="l">
              <a:lnSpc>
                <a:spcPct val="100000"/>
              </a:lnSpc>
              <a:spcBef>
                <a:spcPts val="750"/>
              </a:spcBef>
              <a:spcAft>
                <a:spcPts val="0"/>
              </a:spcAft>
              <a:buSzPts val="840"/>
              <a:buNone/>
              <a:defRPr sz="1050">
                <a:solidFill>
                  <a:srgbClr val="888888"/>
                </a:solidFill>
              </a:defRPr>
            </a:lvl5pPr>
            <a:lvl6pPr indent="-228600" lvl="5" marL="2743200" algn="l">
              <a:lnSpc>
                <a:spcPct val="100000"/>
              </a:lnSpc>
              <a:spcBef>
                <a:spcPts val="750"/>
              </a:spcBef>
              <a:spcAft>
                <a:spcPts val="0"/>
              </a:spcAft>
              <a:buSzPts val="840"/>
              <a:buNone/>
              <a:defRPr sz="1050">
                <a:solidFill>
                  <a:srgbClr val="888888"/>
                </a:solidFill>
              </a:defRPr>
            </a:lvl6pPr>
            <a:lvl7pPr indent="-228600" lvl="6" marL="3200400" algn="l">
              <a:lnSpc>
                <a:spcPct val="100000"/>
              </a:lnSpc>
              <a:spcBef>
                <a:spcPts val="750"/>
              </a:spcBef>
              <a:spcAft>
                <a:spcPts val="0"/>
              </a:spcAft>
              <a:buSzPts val="840"/>
              <a:buNone/>
              <a:defRPr sz="1050">
                <a:solidFill>
                  <a:srgbClr val="888888"/>
                </a:solidFill>
              </a:defRPr>
            </a:lvl7pPr>
            <a:lvl8pPr indent="-228600" lvl="7" marL="3657600" algn="l">
              <a:lnSpc>
                <a:spcPct val="100000"/>
              </a:lnSpc>
              <a:spcBef>
                <a:spcPts val="750"/>
              </a:spcBef>
              <a:spcAft>
                <a:spcPts val="0"/>
              </a:spcAft>
              <a:buSzPts val="840"/>
              <a:buNone/>
              <a:defRPr sz="1050">
                <a:solidFill>
                  <a:srgbClr val="888888"/>
                </a:solidFill>
              </a:defRPr>
            </a:lvl8pPr>
            <a:lvl9pPr indent="-228600" lvl="8" marL="4114800" algn="l">
              <a:lnSpc>
                <a:spcPct val="100000"/>
              </a:lnSpc>
              <a:spcBef>
                <a:spcPts val="750"/>
              </a:spcBef>
              <a:spcAft>
                <a:spcPts val="0"/>
              </a:spcAft>
              <a:buSzPts val="840"/>
              <a:buNone/>
              <a:defRPr sz="1050">
                <a:solidFill>
                  <a:srgbClr val="888888"/>
                </a:solidFill>
              </a:defRPr>
            </a:lvl9pPr>
          </a:lstStyle>
          <a:p/>
        </p:txBody>
      </p:sp>
      <p:sp>
        <p:nvSpPr>
          <p:cNvPr id="56" name="Google Shape;56;p3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8"/>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8"/>
          <p:cNvSpPr txBox="1"/>
          <p:nvPr>
            <p:ph idx="1" type="body"/>
          </p:nvPr>
        </p:nvSpPr>
        <p:spPr>
          <a:xfrm>
            <a:off x="508001" y="1620442"/>
            <a:ext cx="3138026" cy="291057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62" name="Google Shape;62;p38"/>
          <p:cNvSpPr txBox="1"/>
          <p:nvPr>
            <p:ph idx="2" type="body"/>
          </p:nvPr>
        </p:nvSpPr>
        <p:spPr>
          <a:xfrm>
            <a:off x="3817477" y="1620442"/>
            <a:ext cx="3138026" cy="291058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63" name="Google Shape;63;p3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9"/>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9"/>
          <p:cNvSpPr txBox="1"/>
          <p:nvPr>
            <p:ph idx="1" type="body"/>
          </p:nvPr>
        </p:nvSpPr>
        <p:spPr>
          <a:xfrm>
            <a:off x="506809" y="1620737"/>
            <a:ext cx="3139217" cy="43219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50"/>
              </a:spcBef>
              <a:spcAft>
                <a:spcPts val="0"/>
              </a:spcAft>
              <a:buSzPts val="1440"/>
              <a:buNone/>
              <a:defRPr b="0" sz="1800"/>
            </a:lvl1pPr>
            <a:lvl2pPr indent="-228600" lvl="1" marL="914400" algn="l">
              <a:lnSpc>
                <a:spcPct val="100000"/>
              </a:lnSpc>
              <a:spcBef>
                <a:spcPts val="750"/>
              </a:spcBef>
              <a:spcAft>
                <a:spcPts val="0"/>
              </a:spcAft>
              <a:buSzPts val="1200"/>
              <a:buNone/>
              <a:defRPr b="1" sz="1500"/>
            </a:lvl2pPr>
            <a:lvl3pPr indent="-228600" lvl="2" marL="1371600" algn="l">
              <a:lnSpc>
                <a:spcPct val="100000"/>
              </a:lnSpc>
              <a:spcBef>
                <a:spcPts val="750"/>
              </a:spcBef>
              <a:spcAft>
                <a:spcPts val="0"/>
              </a:spcAft>
              <a:buSzPts val="1080"/>
              <a:buNone/>
              <a:defRPr b="1" sz="1350"/>
            </a:lvl3pPr>
            <a:lvl4pPr indent="-228600" lvl="3" marL="1828800" algn="l">
              <a:lnSpc>
                <a:spcPct val="100000"/>
              </a:lnSpc>
              <a:spcBef>
                <a:spcPts val="750"/>
              </a:spcBef>
              <a:spcAft>
                <a:spcPts val="0"/>
              </a:spcAft>
              <a:buSzPts val="960"/>
              <a:buNone/>
              <a:defRPr b="1" sz="1200"/>
            </a:lvl4pPr>
            <a:lvl5pPr indent="-228600" lvl="4" marL="2286000" algn="l">
              <a:lnSpc>
                <a:spcPct val="100000"/>
              </a:lnSpc>
              <a:spcBef>
                <a:spcPts val="750"/>
              </a:spcBef>
              <a:spcAft>
                <a:spcPts val="0"/>
              </a:spcAft>
              <a:buSzPts val="960"/>
              <a:buNone/>
              <a:defRPr b="1" sz="1200"/>
            </a:lvl5pPr>
            <a:lvl6pPr indent="-228600" lvl="5" marL="2743200" algn="l">
              <a:lnSpc>
                <a:spcPct val="100000"/>
              </a:lnSpc>
              <a:spcBef>
                <a:spcPts val="750"/>
              </a:spcBef>
              <a:spcAft>
                <a:spcPts val="0"/>
              </a:spcAft>
              <a:buSzPts val="960"/>
              <a:buNone/>
              <a:defRPr b="1" sz="1200"/>
            </a:lvl6pPr>
            <a:lvl7pPr indent="-228600" lvl="6" marL="3200400" algn="l">
              <a:lnSpc>
                <a:spcPct val="100000"/>
              </a:lnSpc>
              <a:spcBef>
                <a:spcPts val="750"/>
              </a:spcBef>
              <a:spcAft>
                <a:spcPts val="0"/>
              </a:spcAft>
              <a:buSzPts val="960"/>
              <a:buNone/>
              <a:defRPr b="1" sz="1200"/>
            </a:lvl7pPr>
            <a:lvl8pPr indent="-228600" lvl="7" marL="3657600" algn="l">
              <a:lnSpc>
                <a:spcPct val="100000"/>
              </a:lnSpc>
              <a:spcBef>
                <a:spcPts val="750"/>
              </a:spcBef>
              <a:spcAft>
                <a:spcPts val="0"/>
              </a:spcAft>
              <a:buSzPts val="960"/>
              <a:buNone/>
              <a:defRPr b="1" sz="1200"/>
            </a:lvl8pPr>
            <a:lvl9pPr indent="-228600" lvl="8" marL="4114800" algn="l">
              <a:lnSpc>
                <a:spcPct val="100000"/>
              </a:lnSpc>
              <a:spcBef>
                <a:spcPts val="750"/>
              </a:spcBef>
              <a:spcAft>
                <a:spcPts val="0"/>
              </a:spcAft>
              <a:buSzPts val="960"/>
              <a:buNone/>
              <a:defRPr b="1" sz="1200"/>
            </a:lvl9pPr>
          </a:lstStyle>
          <a:p/>
        </p:txBody>
      </p:sp>
      <p:sp>
        <p:nvSpPr>
          <p:cNvPr id="69" name="Google Shape;69;p39"/>
          <p:cNvSpPr txBox="1"/>
          <p:nvPr>
            <p:ph idx="2" type="body"/>
          </p:nvPr>
        </p:nvSpPr>
        <p:spPr>
          <a:xfrm>
            <a:off x="506809" y="2052934"/>
            <a:ext cx="3139217" cy="247808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70" name="Google Shape;70;p39"/>
          <p:cNvSpPr txBox="1"/>
          <p:nvPr>
            <p:ph idx="3" type="body"/>
          </p:nvPr>
        </p:nvSpPr>
        <p:spPr>
          <a:xfrm>
            <a:off x="3816287" y="1620737"/>
            <a:ext cx="3139214" cy="43219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50"/>
              </a:spcBef>
              <a:spcAft>
                <a:spcPts val="0"/>
              </a:spcAft>
              <a:buSzPts val="1440"/>
              <a:buNone/>
              <a:defRPr b="0" sz="1800"/>
            </a:lvl1pPr>
            <a:lvl2pPr indent="-228600" lvl="1" marL="914400" algn="l">
              <a:lnSpc>
                <a:spcPct val="100000"/>
              </a:lnSpc>
              <a:spcBef>
                <a:spcPts val="750"/>
              </a:spcBef>
              <a:spcAft>
                <a:spcPts val="0"/>
              </a:spcAft>
              <a:buSzPts val="1200"/>
              <a:buNone/>
              <a:defRPr b="1" sz="1500"/>
            </a:lvl2pPr>
            <a:lvl3pPr indent="-228600" lvl="2" marL="1371600" algn="l">
              <a:lnSpc>
                <a:spcPct val="100000"/>
              </a:lnSpc>
              <a:spcBef>
                <a:spcPts val="750"/>
              </a:spcBef>
              <a:spcAft>
                <a:spcPts val="0"/>
              </a:spcAft>
              <a:buSzPts val="1080"/>
              <a:buNone/>
              <a:defRPr b="1" sz="1350"/>
            </a:lvl3pPr>
            <a:lvl4pPr indent="-228600" lvl="3" marL="1828800" algn="l">
              <a:lnSpc>
                <a:spcPct val="100000"/>
              </a:lnSpc>
              <a:spcBef>
                <a:spcPts val="750"/>
              </a:spcBef>
              <a:spcAft>
                <a:spcPts val="0"/>
              </a:spcAft>
              <a:buSzPts val="960"/>
              <a:buNone/>
              <a:defRPr b="1" sz="1200"/>
            </a:lvl4pPr>
            <a:lvl5pPr indent="-228600" lvl="4" marL="2286000" algn="l">
              <a:lnSpc>
                <a:spcPct val="100000"/>
              </a:lnSpc>
              <a:spcBef>
                <a:spcPts val="750"/>
              </a:spcBef>
              <a:spcAft>
                <a:spcPts val="0"/>
              </a:spcAft>
              <a:buSzPts val="960"/>
              <a:buNone/>
              <a:defRPr b="1" sz="1200"/>
            </a:lvl5pPr>
            <a:lvl6pPr indent="-228600" lvl="5" marL="2743200" algn="l">
              <a:lnSpc>
                <a:spcPct val="100000"/>
              </a:lnSpc>
              <a:spcBef>
                <a:spcPts val="750"/>
              </a:spcBef>
              <a:spcAft>
                <a:spcPts val="0"/>
              </a:spcAft>
              <a:buSzPts val="960"/>
              <a:buNone/>
              <a:defRPr b="1" sz="1200"/>
            </a:lvl6pPr>
            <a:lvl7pPr indent="-228600" lvl="6" marL="3200400" algn="l">
              <a:lnSpc>
                <a:spcPct val="100000"/>
              </a:lnSpc>
              <a:spcBef>
                <a:spcPts val="750"/>
              </a:spcBef>
              <a:spcAft>
                <a:spcPts val="0"/>
              </a:spcAft>
              <a:buSzPts val="960"/>
              <a:buNone/>
              <a:defRPr b="1" sz="1200"/>
            </a:lvl7pPr>
            <a:lvl8pPr indent="-228600" lvl="7" marL="3657600" algn="l">
              <a:lnSpc>
                <a:spcPct val="100000"/>
              </a:lnSpc>
              <a:spcBef>
                <a:spcPts val="750"/>
              </a:spcBef>
              <a:spcAft>
                <a:spcPts val="0"/>
              </a:spcAft>
              <a:buSzPts val="960"/>
              <a:buNone/>
              <a:defRPr b="1" sz="1200"/>
            </a:lvl8pPr>
            <a:lvl9pPr indent="-228600" lvl="8" marL="4114800" algn="l">
              <a:lnSpc>
                <a:spcPct val="100000"/>
              </a:lnSpc>
              <a:spcBef>
                <a:spcPts val="750"/>
              </a:spcBef>
              <a:spcAft>
                <a:spcPts val="0"/>
              </a:spcAft>
              <a:buSzPts val="960"/>
              <a:buNone/>
              <a:defRPr b="1" sz="1200"/>
            </a:lvl9pPr>
          </a:lstStyle>
          <a:p/>
        </p:txBody>
      </p:sp>
      <p:sp>
        <p:nvSpPr>
          <p:cNvPr id="71" name="Google Shape;71;p39"/>
          <p:cNvSpPr txBox="1"/>
          <p:nvPr>
            <p:ph idx="4" type="body"/>
          </p:nvPr>
        </p:nvSpPr>
        <p:spPr>
          <a:xfrm>
            <a:off x="3816288" y="2052934"/>
            <a:ext cx="3139213" cy="247808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72" name="Google Shape;72;p39"/>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9"/>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40"/>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0"/>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41"/>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1"/>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32"/>
          <p:cNvGrpSpPr/>
          <p:nvPr/>
        </p:nvGrpSpPr>
        <p:grpSpPr>
          <a:xfrm>
            <a:off x="0" y="-6350"/>
            <a:ext cx="9144000" cy="5149850"/>
            <a:chOff x="0" y="-8467"/>
            <a:chExt cx="12192000" cy="6866467"/>
          </a:xfrm>
        </p:grpSpPr>
        <p:cxnSp>
          <p:nvCxnSpPr>
            <p:cNvPr id="7" name="Google Shape;7;p3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3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3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3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32"/>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3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3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3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2"/>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32"/>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32"/>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297180" lvl="0" marL="457200" marR="0" rtl="0" algn="l">
              <a:lnSpc>
                <a:spcPct val="100000"/>
              </a:lnSpc>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lnSpc>
                <a:spcPct val="100000"/>
              </a:lnSpc>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lnSpc>
                <a:spcPct val="100000"/>
              </a:lnSpc>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lnSpc>
                <a:spcPct val="100000"/>
              </a:lnSpc>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lnSpc>
                <a:spcPct val="100000"/>
              </a:lnSpc>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lnSpc>
                <a:spcPct val="100000"/>
              </a:lnSpc>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lnSpc>
                <a:spcPct val="100000"/>
              </a:lnSpc>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lnSpc>
                <a:spcPct val="100000"/>
              </a:lnSpc>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lnSpc>
                <a:spcPct val="100000"/>
              </a:lnSpc>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32"/>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675"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32"/>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75"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3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675"/>
              <a:buFont typeface="Arial"/>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image" Target="../media/image14.png"/><Relationship Id="rId8"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15.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989"/>
        </a:solidFill>
      </p:bgPr>
    </p:bg>
    <p:spTree>
      <p:nvGrpSpPr>
        <p:cNvPr id="150" name="Shape 150"/>
        <p:cNvGrpSpPr/>
        <p:nvPr/>
      </p:nvGrpSpPr>
      <p:grpSpPr>
        <a:xfrm>
          <a:off x="0" y="0"/>
          <a:ext cx="0" cy="0"/>
          <a:chOff x="0" y="0"/>
          <a:chExt cx="0" cy="0"/>
        </a:xfrm>
      </p:grpSpPr>
      <p:sp>
        <p:nvSpPr>
          <p:cNvPr id="151" name="Google Shape;151;p1"/>
          <p:cNvSpPr/>
          <p:nvPr/>
        </p:nvSpPr>
        <p:spPr>
          <a:xfrm>
            <a:off x="3724275" y="971550"/>
            <a:ext cx="1619100" cy="1619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sp>
        <p:nvSpPr>
          <p:cNvPr id="152" name="Google Shape;152;p1"/>
          <p:cNvSpPr txBox="1"/>
          <p:nvPr>
            <p:ph type="ctrTitle"/>
          </p:nvPr>
        </p:nvSpPr>
        <p:spPr>
          <a:xfrm>
            <a:off x="311700" y="2836625"/>
            <a:ext cx="8520600" cy="141672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5200"/>
              <a:buFont typeface="Trebuchet MS"/>
              <a:buNone/>
            </a:pPr>
            <a:r>
              <a:t/>
            </a:r>
            <a:endParaRPr>
              <a:solidFill>
                <a:schemeClr val="lt1"/>
              </a:solidFill>
              <a:latin typeface="Trebuchet MS"/>
              <a:ea typeface="Trebuchet MS"/>
              <a:cs typeface="Trebuchet MS"/>
              <a:sym typeface="Trebuchet MS"/>
            </a:endParaRPr>
          </a:p>
          <a:p>
            <a:pPr indent="0" lvl="0" marL="0" rtl="0" algn="ctr">
              <a:lnSpc>
                <a:spcPct val="100000"/>
              </a:lnSpc>
              <a:spcBef>
                <a:spcPts val="0"/>
              </a:spcBef>
              <a:spcAft>
                <a:spcPts val="0"/>
              </a:spcAft>
              <a:buClr>
                <a:schemeClr val="accent1"/>
              </a:buClr>
              <a:buSzPts val="5200"/>
              <a:buFont typeface="Trebuchet MS"/>
              <a:buNone/>
            </a:pPr>
            <a:r>
              <a:t/>
            </a:r>
            <a:endParaRPr sz="4800">
              <a:solidFill>
                <a:schemeClr val="lt1"/>
              </a:solidFill>
              <a:latin typeface="Trebuchet MS"/>
              <a:ea typeface="Trebuchet MS"/>
              <a:cs typeface="Trebuchet MS"/>
              <a:sym typeface="Trebuchet MS"/>
            </a:endParaRPr>
          </a:p>
          <a:p>
            <a:pPr indent="0" lvl="0" marL="0" rtl="0" algn="ctr">
              <a:lnSpc>
                <a:spcPct val="100000"/>
              </a:lnSpc>
              <a:spcBef>
                <a:spcPts val="0"/>
              </a:spcBef>
              <a:spcAft>
                <a:spcPts val="0"/>
              </a:spcAft>
              <a:buClr>
                <a:schemeClr val="lt1"/>
              </a:buClr>
              <a:buSzPts val="5200"/>
              <a:buFont typeface="Trebuchet MS"/>
              <a:buNone/>
            </a:pPr>
            <a:r>
              <a:rPr lang="en-GB" sz="4000">
                <a:solidFill>
                  <a:schemeClr val="lt1"/>
                </a:solidFill>
                <a:latin typeface="Trebuchet MS"/>
                <a:ea typeface="Trebuchet MS"/>
                <a:cs typeface="Trebuchet MS"/>
                <a:sym typeface="Trebuchet MS"/>
              </a:rPr>
              <a:t>Year 6 SATs 2024 Presentation for Parents, Carers &amp; Guardians</a:t>
            </a:r>
            <a:endParaRPr sz="3800">
              <a:solidFill>
                <a:schemeClr val="lt1"/>
              </a:solidFill>
              <a:latin typeface="Trebuchet MS"/>
              <a:ea typeface="Trebuchet MS"/>
              <a:cs typeface="Trebuchet MS"/>
              <a:sym typeface="Trebuchet MS"/>
            </a:endParaRPr>
          </a:p>
        </p:txBody>
      </p:sp>
      <p:pic>
        <p:nvPicPr>
          <p:cNvPr descr="Pennine Academies Yorkshire" id="153" name="Google Shape;153;p1"/>
          <p:cNvPicPr preferRelativeResize="0"/>
          <p:nvPr/>
        </p:nvPicPr>
        <p:blipFill rotWithShape="1">
          <a:blip r:embed="rId3">
            <a:alphaModFix/>
          </a:blip>
          <a:srcRect b="0" l="0" r="0" t="0"/>
          <a:stretch/>
        </p:blipFill>
        <p:spPr>
          <a:xfrm>
            <a:off x="3268981" y="591687"/>
            <a:ext cx="2529687" cy="2378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Reading: Tuesday 14</a:t>
            </a:r>
            <a:r>
              <a:rPr baseline="30000" lang="en-GB"/>
              <a:t>th</a:t>
            </a:r>
            <a:r>
              <a:rPr lang="en-GB"/>
              <a:t> May </a:t>
            </a:r>
            <a:endParaRPr/>
          </a:p>
        </p:txBody>
      </p:sp>
      <p:sp>
        <p:nvSpPr>
          <p:cNvPr id="232" name="Google Shape;232;p10"/>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There is one reading test that lasts for </a:t>
            </a:r>
            <a:r>
              <a:rPr lang="en-GB">
                <a:solidFill>
                  <a:srgbClr val="283593"/>
                </a:solidFill>
              </a:rPr>
              <a:t>60 minutes</a:t>
            </a:r>
            <a:r>
              <a:rPr lang="en-GB"/>
              <a:t>. </a:t>
            </a:r>
            <a:endParaRPr/>
          </a:p>
          <a:p>
            <a:pPr indent="0" lvl="0" marL="114300" rtl="0" algn="l">
              <a:lnSpc>
                <a:spcPct val="100000"/>
              </a:lnSpc>
              <a:spcBef>
                <a:spcPts val="0"/>
              </a:spcBef>
              <a:spcAft>
                <a:spcPts val="0"/>
              </a:spcAft>
              <a:buSzPts val="180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endParaRPr/>
          </a:p>
          <a:p>
            <a:pPr indent="0" lvl="0" marL="114300" rtl="0" algn="l">
              <a:lnSpc>
                <a:spcPct val="100000"/>
              </a:lnSpc>
              <a:spcBef>
                <a:spcPts val="0"/>
              </a:spcBef>
              <a:spcAft>
                <a:spcPts val="0"/>
              </a:spcAft>
              <a:buSzPts val="1800"/>
              <a:buNone/>
            </a:pPr>
            <a:r>
              <a:t/>
            </a:r>
            <a:endParaRPr sz="1000"/>
          </a:p>
          <a:p>
            <a:pPr indent="0" lvl="0" marL="114300" rtl="0" algn="l">
              <a:lnSpc>
                <a:spcPct val="100000"/>
              </a:lnSpc>
              <a:spcBef>
                <a:spcPts val="0"/>
              </a:spcBef>
              <a:spcAft>
                <a:spcPts val="0"/>
              </a:spcAft>
              <a:buSzPts val="1800"/>
              <a:buNone/>
            </a:pPr>
            <a:r>
              <a:rPr lang="en-GB"/>
              <a:t>The test covers the following areas (known as Content Domains): </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Give/ explain the meaning of words in context;</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Retrieve and record information/ identify key details from fiction and non-fiction;</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Summarise main ideas from more than one paragraph;</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Make inferences from the text/ explain and justify inferences with evidence from the text;</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Predict what might happen from details stated and implied;</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Identify/ explain how information/ narrative content is related and contributes to meaning as a whole; </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Identify/ explain how meaning is enhanced through choice of words and phrases;</a:t>
            </a:r>
            <a:endParaRPr/>
          </a:p>
          <a:p>
            <a:pPr indent="-342900" lvl="0" marL="457200" rtl="0" algn="l">
              <a:lnSpc>
                <a:spcPct val="100000"/>
              </a:lnSpc>
              <a:spcBef>
                <a:spcPts val="0"/>
              </a:spcBef>
              <a:spcAft>
                <a:spcPts val="0"/>
              </a:spcAft>
              <a:buSzPts val="1800"/>
              <a:buFont typeface="Nunito"/>
              <a:buChar char="●"/>
            </a:pPr>
            <a:r>
              <a:rPr lang="en-GB" sz="1400">
                <a:solidFill>
                  <a:srgbClr val="283593"/>
                </a:solidFill>
              </a:rPr>
              <a:t>Make comparisons within the text. </a:t>
            </a:r>
            <a:endParaRPr/>
          </a:p>
        </p:txBody>
      </p:sp>
      <p:sp>
        <p:nvSpPr>
          <p:cNvPr id="233" name="Google Shape;23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234" name="Google Shape;234;p10"/>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1"/>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Reading </a:t>
            </a:r>
            <a:endParaRPr/>
          </a:p>
        </p:txBody>
      </p:sp>
      <p:sp>
        <p:nvSpPr>
          <p:cNvPr id="240" name="Google Shape;240;p11"/>
          <p:cNvSpPr txBox="1"/>
          <p:nvPr>
            <p:ph idx="1" type="body"/>
          </p:nvPr>
        </p:nvSpPr>
        <p:spPr>
          <a:xfrm>
            <a:off x="311699" y="739302"/>
            <a:ext cx="8520601" cy="66295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The reading SATs paper requires a range of answer styles.</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Example questions:</a:t>
            </a:r>
            <a:endParaRPr/>
          </a:p>
        </p:txBody>
      </p:sp>
      <p:sp>
        <p:nvSpPr>
          <p:cNvPr id="241" name="Google Shape;24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242" name="Google Shape;242;p11"/>
          <p:cNvPicPr preferRelativeResize="0"/>
          <p:nvPr/>
        </p:nvPicPr>
        <p:blipFill rotWithShape="1">
          <a:blip r:embed="rId3">
            <a:alphaModFix/>
          </a:blip>
          <a:srcRect b="0" l="0" r="0" t="0"/>
          <a:stretch/>
        </p:blipFill>
        <p:spPr>
          <a:xfrm>
            <a:off x="217850" y="1702464"/>
            <a:ext cx="3624241" cy="1619234"/>
          </a:xfrm>
          <a:prstGeom prst="rect">
            <a:avLst/>
          </a:prstGeom>
          <a:noFill/>
          <a:ln>
            <a:noFill/>
          </a:ln>
          <a:effectLst>
            <a:outerShdw blurRad="50800" rotWithShape="0" algn="tl" dir="2700000" dist="38100">
              <a:srgbClr val="000000">
                <a:alpha val="40000"/>
              </a:srgbClr>
            </a:outerShdw>
          </a:effectLst>
        </p:spPr>
      </p:pic>
      <p:pic>
        <p:nvPicPr>
          <p:cNvPr id="243" name="Google Shape;243;p11"/>
          <p:cNvPicPr preferRelativeResize="0"/>
          <p:nvPr/>
        </p:nvPicPr>
        <p:blipFill rotWithShape="1">
          <a:blip r:embed="rId4">
            <a:alphaModFix/>
          </a:blip>
          <a:srcRect b="0" l="0" r="0" t="0"/>
          <a:stretch/>
        </p:blipFill>
        <p:spPr>
          <a:xfrm>
            <a:off x="1122965" y="2978968"/>
            <a:ext cx="3449035" cy="2139912"/>
          </a:xfrm>
          <a:prstGeom prst="rect">
            <a:avLst/>
          </a:prstGeom>
          <a:noFill/>
          <a:ln>
            <a:noFill/>
          </a:ln>
          <a:effectLst>
            <a:outerShdw blurRad="50800" rotWithShape="0" algn="tl" dir="2700000" dist="38100">
              <a:srgbClr val="000000">
                <a:alpha val="40000"/>
              </a:srgbClr>
            </a:outerShdw>
          </a:effectLst>
        </p:spPr>
      </p:pic>
      <p:pic>
        <p:nvPicPr>
          <p:cNvPr id="244" name="Google Shape;244;p11"/>
          <p:cNvPicPr preferRelativeResize="0"/>
          <p:nvPr/>
        </p:nvPicPr>
        <p:blipFill rotWithShape="1">
          <a:blip r:embed="rId5">
            <a:alphaModFix/>
          </a:blip>
          <a:srcRect b="0" l="0" r="0" t="0"/>
          <a:stretch/>
        </p:blipFill>
        <p:spPr>
          <a:xfrm>
            <a:off x="4846227" y="1291090"/>
            <a:ext cx="4174931" cy="3251629"/>
          </a:xfrm>
          <a:prstGeom prst="rect">
            <a:avLst/>
          </a:prstGeom>
          <a:noFill/>
          <a:ln>
            <a:noFill/>
          </a:ln>
          <a:effectLst>
            <a:outerShdw blurRad="50800" rotWithShape="0" algn="tl" dir="2700000" dist="38100">
              <a:srgbClr val="000000">
                <a:alpha val="40000"/>
              </a:srgbClr>
            </a:outerShdw>
          </a:effectLst>
        </p:spPr>
      </p:pic>
      <p:pic>
        <p:nvPicPr>
          <p:cNvPr descr="Pennine Academies Yorkshire" id="245" name="Google Shape;245;p11"/>
          <p:cNvPicPr preferRelativeResize="0"/>
          <p:nvPr/>
        </p:nvPicPr>
        <p:blipFill rotWithShape="1">
          <a:blip r:embed="rId6">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Reading </a:t>
            </a:r>
            <a:endParaRPr/>
          </a:p>
        </p:txBody>
      </p:sp>
      <p:sp>
        <p:nvSpPr>
          <p:cNvPr id="251" name="Google Shape;251;p12"/>
          <p:cNvSpPr txBox="1"/>
          <p:nvPr>
            <p:ph idx="1" type="body"/>
          </p:nvPr>
        </p:nvSpPr>
        <p:spPr>
          <a:xfrm>
            <a:off x="311699" y="739301"/>
            <a:ext cx="4230683" cy="999291"/>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questions:</a:t>
            </a:r>
            <a:endParaRPr/>
          </a:p>
          <a:p>
            <a:pPr indent="0" lvl="0" marL="114300" rtl="0" algn="l">
              <a:lnSpc>
                <a:spcPct val="100000"/>
              </a:lnSpc>
              <a:spcBef>
                <a:spcPts val="0"/>
              </a:spcBef>
              <a:spcAft>
                <a:spcPts val="0"/>
              </a:spcAft>
              <a:buSzPts val="1800"/>
              <a:buNone/>
            </a:pPr>
            <a:r>
              <a:rPr lang="en-GB"/>
              <a:t>Based on text 2: Bats Under the Bridge</a:t>
            </a:r>
            <a:endParaRPr/>
          </a:p>
        </p:txBody>
      </p:sp>
      <p:sp>
        <p:nvSpPr>
          <p:cNvPr id="252" name="Google Shape;2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253" name="Google Shape;253;p12"/>
          <p:cNvPicPr preferRelativeResize="0"/>
          <p:nvPr/>
        </p:nvPicPr>
        <p:blipFill rotWithShape="1">
          <a:blip r:embed="rId3">
            <a:alphaModFix/>
          </a:blip>
          <a:srcRect b="0" l="0" r="0" t="0"/>
          <a:stretch/>
        </p:blipFill>
        <p:spPr>
          <a:xfrm>
            <a:off x="217850" y="1519356"/>
            <a:ext cx="4033853" cy="2419154"/>
          </a:xfrm>
          <a:prstGeom prst="rect">
            <a:avLst/>
          </a:prstGeom>
          <a:noFill/>
          <a:ln>
            <a:noFill/>
          </a:ln>
          <a:effectLst>
            <a:outerShdw blurRad="50800" rotWithShape="0" algn="tl" dir="2700000" dist="38100">
              <a:srgbClr val="000000">
                <a:alpha val="40000"/>
              </a:srgbClr>
            </a:outerShdw>
          </a:effectLst>
        </p:spPr>
      </p:pic>
      <p:pic>
        <p:nvPicPr>
          <p:cNvPr id="254" name="Google Shape;254;p12"/>
          <p:cNvPicPr preferRelativeResize="0"/>
          <p:nvPr/>
        </p:nvPicPr>
        <p:blipFill rotWithShape="1">
          <a:blip r:embed="rId4">
            <a:alphaModFix/>
          </a:blip>
          <a:srcRect b="0" l="0" r="0" t="0"/>
          <a:stretch/>
        </p:blipFill>
        <p:spPr>
          <a:xfrm>
            <a:off x="4542382" y="1054233"/>
            <a:ext cx="4508217" cy="3035033"/>
          </a:xfrm>
          <a:prstGeom prst="rect">
            <a:avLst/>
          </a:prstGeom>
          <a:noFill/>
          <a:ln>
            <a:noFill/>
          </a:ln>
          <a:effectLst>
            <a:outerShdw blurRad="50800" rotWithShape="0" algn="tl" dir="2700000" dist="38100">
              <a:srgbClr val="000000">
                <a:alpha val="40000"/>
              </a:srgbClr>
            </a:outerShdw>
          </a:effectLst>
        </p:spPr>
      </p:pic>
      <p:pic>
        <p:nvPicPr>
          <p:cNvPr descr="Pennine Academies Yorkshire" id="255" name="Google Shape;255;p12"/>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Reading </a:t>
            </a:r>
            <a:endParaRPr/>
          </a:p>
        </p:txBody>
      </p:sp>
      <p:sp>
        <p:nvSpPr>
          <p:cNvPr id="261" name="Google Shape;261;p13"/>
          <p:cNvSpPr txBox="1"/>
          <p:nvPr>
            <p:ph idx="1" type="body"/>
          </p:nvPr>
        </p:nvSpPr>
        <p:spPr>
          <a:xfrm>
            <a:off x="311699" y="739302"/>
            <a:ext cx="8520601" cy="698729"/>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questions:</a:t>
            </a:r>
            <a:endParaRPr/>
          </a:p>
          <a:p>
            <a:pPr indent="0" lvl="0" marL="114300" rtl="0" algn="l">
              <a:lnSpc>
                <a:spcPct val="100000"/>
              </a:lnSpc>
              <a:spcBef>
                <a:spcPts val="0"/>
              </a:spcBef>
              <a:spcAft>
                <a:spcPts val="0"/>
              </a:spcAft>
              <a:buSzPts val="1800"/>
              <a:buNone/>
            </a:pPr>
            <a:r>
              <a:rPr lang="en-GB"/>
              <a:t>3 mark question</a:t>
            </a:r>
            <a:endParaRPr/>
          </a:p>
        </p:txBody>
      </p:sp>
      <p:sp>
        <p:nvSpPr>
          <p:cNvPr id="262" name="Google Shape;26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263" name="Google Shape;263;p13"/>
          <p:cNvPicPr preferRelativeResize="0"/>
          <p:nvPr/>
        </p:nvPicPr>
        <p:blipFill rotWithShape="1">
          <a:blip r:embed="rId3">
            <a:alphaModFix/>
          </a:blip>
          <a:srcRect b="0" l="0" r="0" t="0"/>
          <a:stretch/>
        </p:blipFill>
        <p:spPr>
          <a:xfrm>
            <a:off x="217850" y="1435166"/>
            <a:ext cx="3942077" cy="3212063"/>
          </a:xfrm>
          <a:prstGeom prst="rect">
            <a:avLst/>
          </a:prstGeom>
          <a:noFill/>
          <a:ln>
            <a:noFill/>
          </a:ln>
          <a:effectLst>
            <a:outerShdw blurRad="50800" rotWithShape="0" algn="tl" dir="2700000" dist="38100">
              <a:srgbClr val="000000">
                <a:alpha val="40000"/>
              </a:srgbClr>
            </a:outerShdw>
          </a:effectLst>
        </p:spPr>
      </p:pic>
      <p:pic>
        <p:nvPicPr>
          <p:cNvPr id="264" name="Google Shape;264;p13"/>
          <p:cNvPicPr preferRelativeResize="0"/>
          <p:nvPr/>
        </p:nvPicPr>
        <p:blipFill rotWithShape="1">
          <a:blip r:embed="rId4">
            <a:alphaModFix/>
          </a:blip>
          <a:srcRect b="0" l="0" r="0" t="0"/>
          <a:stretch/>
        </p:blipFill>
        <p:spPr>
          <a:xfrm>
            <a:off x="4756466" y="144362"/>
            <a:ext cx="3790636" cy="4854775"/>
          </a:xfrm>
          <a:prstGeom prst="rect">
            <a:avLst/>
          </a:prstGeom>
          <a:noFill/>
          <a:ln>
            <a:noFill/>
          </a:ln>
        </p:spPr>
      </p:pic>
      <p:pic>
        <p:nvPicPr>
          <p:cNvPr descr="Pennine Academies Yorkshire" id="265" name="Google Shape;265;p13"/>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Reading </a:t>
            </a:r>
            <a:endParaRPr/>
          </a:p>
        </p:txBody>
      </p:sp>
      <p:sp>
        <p:nvSpPr>
          <p:cNvPr id="271" name="Google Shape;271;p14"/>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Since the current testing formation for the SATs began in 2016, there has been a tendency for three types of questions to be the most popular.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In the 2023 Reading SATs paper,</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18% of marks could be gained from answering questions involving giving and explaining the meaning of words in context;</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32% of marks could be gained from answering questions involving retrieving and recording information or identifying key details from a text;</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46% of marks could be gained from answering questions involving making inferences from a text and justifying inferences with text evidence.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When reading with your child at home try focusing on these types of questions. </a:t>
            </a:r>
            <a:endParaRPr/>
          </a:p>
          <a:p>
            <a:pPr indent="-228600" lvl="0" marL="457200" rtl="0" algn="l">
              <a:lnSpc>
                <a:spcPct val="100000"/>
              </a:lnSpc>
              <a:spcBef>
                <a:spcPts val="0"/>
              </a:spcBef>
              <a:spcAft>
                <a:spcPts val="0"/>
              </a:spcAft>
              <a:buSzPts val="1800"/>
              <a:buFont typeface="Nunito"/>
              <a:buNone/>
            </a:pPr>
            <a:r>
              <a:t/>
            </a:r>
            <a:endParaRPr/>
          </a:p>
        </p:txBody>
      </p:sp>
      <p:sp>
        <p:nvSpPr>
          <p:cNvPr id="272" name="Google Shape;27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273" name="Google Shape;273;p14"/>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Wednesday 15</a:t>
            </a:r>
            <a:r>
              <a:rPr baseline="30000" lang="en-GB"/>
              <a:t>th</a:t>
            </a:r>
            <a:r>
              <a:rPr lang="en-GB"/>
              <a:t> May and Thursday 16</a:t>
            </a:r>
            <a:r>
              <a:rPr baseline="30000" lang="en-GB"/>
              <a:t>th</a:t>
            </a:r>
            <a:r>
              <a:rPr lang="en-GB"/>
              <a:t> May</a:t>
            </a:r>
            <a:endParaRPr/>
          </a:p>
        </p:txBody>
      </p:sp>
      <p:sp>
        <p:nvSpPr>
          <p:cNvPr id="279" name="Google Shape;279;p15"/>
          <p:cNvSpPr txBox="1"/>
          <p:nvPr>
            <p:ph idx="1" type="body"/>
          </p:nvPr>
        </p:nvSpPr>
        <p:spPr>
          <a:xfrm>
            <a:off x="311700" y="739302"/>
            <a:ext cx="8520600" cy="332469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The maths assessments consist of three tests.</a:t>
            </a:r>
            <a:endParaRPr/>
          </a:p>
          <a:p>
            <a:pPr indent="0" lvl="0" marL="1143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Font typeface="Nunito"/>
              <a:buChar char="●"/>
            </a:pPr>
            <a:r>
              <a:rPr lang="en-GB"/>
              <a:t>Paper 1: Arithmetic (30 minutes) – Wednesday 15</a:t>
            </a:r>
            <a:r>
              <a:rPr baseline="30000" lang="en-GB"/>
              <a:t>th</a:t>
            </a:r>
            <a:r>
              <a:rPr lang="en-GB"/>
              <a:t> May</a:t>
            </a:r>
            <a:endParaRPr/>
          </a:p>
          <a:p>
            <a:pPr indent="-228600" lvl="0" marL="457200" rtl="0" algn="l">
              <a:lnSpc>
                <a:spcPct val="100000"/>
              </a:lnSpc>
              <a:spcBef>
                <a:spcPts val="0"/>
              </a:spcBef>
              <a:spcAft>
                <a:spcPts val="0"/>
              </a:spcAft>
              <a:buSzPts val="1800"/>
              <a:buFont typeface="Nunito"/>
              <a:buNone/>
            </a:pPr>
            <a:r>
              <a:t/>
            </a:r>
            <a:endParaRPr/>
          </a:p>
          <a:p>
            <a:pPr indent="-342900" lvl="0" marL="457200" rtl="0" algn="l">
              <a:lnSpc>
                <a:spcPct val="100000"/>
              </a:lnSpc>
              <a:spcBef>
                <a:spcPts val="0"/>
              </a:spcBef>
              <a:spcAft>
                <a:spcPts val="0"/>
              </a:spcAft>
              <a:buSzPts val="1800"/>
              <a:buFont typeface="Nunito"/>
              <a:buChar char="●"/>
            </a:pPr>
            <a:r>
              <a:rPr lang="en-GB"/>
              <a:t>Paper 2: Reasoning (40 minutes) – Wednesday 15</a:t>
            </a:r>
            <a:r>
              <a:rPr baseline="30000" lang="en-GB"/>
              <a:t>th</a:t>
            </a:r>
            <a:r>
              <a:rPr lang="en-GB"/>
              <a:t> May</a:t>
            </a:r>
            <a:endParaRPr/>
          </a:p>
          <a:p>
            <a:pPr indent="-228600" lvl="0" marL="457200" rtl="0" algn="l">
              <a:lnSpc>
                <a:spcPct val="100000"/>
              </a:lnSpc>
              <a:spcBef>
                <a:spcPts val="0"/>
              </a:spcBef>
              <a:spcAft>
                <a:spcPts val="0"/>
              </a:spcAft>
              <a:buSzPts val="1800"/>
              <a:buFont typeface="Nunito"/>
              <a:buNone/>
            </a:pPr>
            <a:r>
              <a:t/>
            </a:r>
            <a:endParaRPr/>
          </a:p>
          <a:p>
            <a:pPr indent="-342900" lvl="0" marL="457200" rtl="0" algn="l">
              <a:lnSpc>
                <a:spcPct val="100000"/>
              </a:lnSpc>
              <a:spcBef>
                <a:spcPts val="0"/>
              </a:spcBef>
              <a:spcAft>
                <a:spcPts val="0"/>
              </a:spcAft>
              <a:buSzPts val="1800"/>
              <a:buFont typeface="Nunito"/>
              <a:buChar char="●"/>
            </a:pPr>
            <a:r>
              <a:rPr lang="en-GB"/>
              <a:t>Paper 3: Reasoning (40 minutes) – Thursday 16</a:t>
            </a:r>
            <a:r>
              <a:rPr baseline="30000" lang="en-GB"/>
              <a:t>th</a:t>
            </a:r>
            <a:r>
              <a:rPr lang="en-GB"/>
              <a:t> May</a:t>
            </a:r>
            <a:endParaRPr/>
          </a:p>
        </p:txBody>
      </p:sp>
      <p:sp>
        <p:nvSpPr>
          <p:cNvPr id="280" name="Google Shape;28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281" name="Google Shape;281;p15"/>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 1 (Arithmetic)</a:t>
            </a:r>
            <a:endParaRPr/>
          </a:p>
        </p:txBody>
      </p:sp>
      <p:sp>
        <p:nvSpPr>
          <p:cNvPr id="287" name="Google Shape;287;p16"/>
          <p:cNvSpPr txBox="1"/>
          <p:nvPr>
            <p:ph idx="1" type="body"/>
          </p:nvPr>
        </p:nvSpPr>
        <p:spPr>
          <a:xfrm>
            <a:off x="311700" y="739303"/>
            <a:ext cx="8520600" cy="210549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Example questions: </a:t>
            </a:r>
            <a:endParaRPr/>
          </a:p>
        </p:txBody>
      </p:sp>
      <p:sp>
        <p:nvSpPr>
          <p:cNvPr id="288" name="Google Shape;28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289" name="Google Shape;289;p16"/>
          <p:cNvPicPr preferRelativeResize="0"/>
          <p:nvPr/>
        </p:nvPicPr>
        <p:blipFill rotWithShape="1">
          <a:blip r:embed="rId3">
            <a:alphaModFix/>
          </a:blip>
          <a:srcRect b="0" l="0" r="0" t="0"/>
          <a:stretch/>
        </p:blipFill>
        <p:spPr>
          <a:xfrm>
            <a:off x="2597786" y="2215299"/>
            <a:ext cx="3152756" cy="2928201"/>
          </a:xfrm>
          <a:prstGeom prst="rect">
            <a:avLst/>
          </a:prstGeom>
          <a:noFill/>
          <a:ln>
            <a:noFill/>
          </a:ln>
          <a:effectLst>
            <a:outerShdw blurRad="50800" rotWithShape="0" algn="tl" dir="2700000" dist="38100">
              <a:srgbClr val="000000">
                <a:alpha val="40000"/>
              </a:srgbClr>
            </a:outerShdw>
          </a:effectLst>
        </p:spPr>
      </p:pic>
      <p:pic>
        <p:nvPicPr>
          <p:cNvPr id="290" name="Google Shape;290;p16"/>
          <p:cNvPicPr preferRelativeResize="0"/>
          <p:nvPr/>
        </p:nvPicPr>
        <p:blipFill rotWithShape="1">
          <a:blip r:embed="rId4">
            <a:alphaModFix/>
          </a:blip>
          <a:srcRect b="0" l="0" r="0" t="0"/>
          <a:stretch/>
        </p:blipFill>
        <p:spPr>
          <a:xfrm>
            <a:off x="5844819" y="2215299"/>
            <a:ext cx="3296795" cy="1847654"/>
          </a:xfrm>
          <a:prstGeom prst="rect">
            <a:avLst/>
          </a:prstGeom>
          <a:noFill/>
          <a:ln>
            <a:noFill/>
          </a:ln>
          <a:effectLst>
            <a:outerShdw blurRad="50800" rotWithShape="0" algn="tl" dir="2700000" dist="38100">
              <a:srgbClr val="000000">
                <a:alpha val="40000"/>
              </a:srgbClr>
            </a:outerShdw>
          </a:effectLst>
        </p:spPr>
      </p:pic>
      <p:pic>
        <p:nvPicPr>
          <p:cNvPr descr="Pennine Academies Yorkshire" id="291" name="Google Shape;291;p16"/>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7"/>
          <p:cNvPicPr preferRelativeResize="0"/>
          <p:nvPr/>
        </p:nvPicPr>
        <p:blipFill rotWithShape="1">
          <a:blip r:embed="rId3">
            <a:alphaModFix/>
          </a:blip>
          <a:srcRect b="0" l="0" r="0" t="0"/>
          <a:stretch/>
        </p:blipFill>
        <p:spPr>
          <a:xfrm>
            <a:off x="4691962" y="3001891"/>
            <a:ext cx="3813251" cy="1655322"/>
          </a:xfrm>
          <a:prstGeom prst="rect">
            <a:avLst/>
          </a:prstGeom>
          <a:noFill/>
          <a:ln>
            <a:noFill/>
          </a:ln>
          <a:effectLst>
            <a:outerShdw blurRad="50800" rotWithShape="0" algn="tl" dir="2700000" dist="38100">
              <a:srgbClr val="000000">
                <a:alpha val="40000"/>
              </a:srgbClr>
            </a:outerShdw>
          </a:effectLst>
        </p:spPr>
      </p:pic>
      <p:pic>
        <p:nvPicPr>
          <p:cNvPr id="297" name="Google Shape;297;p17"/>
          <p:cNvPicPr preferRelativeResize="0"/>
          <p:nvPr/>
        </p:nvPicPr>
        <p:blipFill rotWithShape="1">
          <a:blip r:embed="rId4">
            <a:alphaModFix/>
          </a:blip>
          <a:srcRect b="0" l="0" r="0" t="0"/>
          <a:stretch/>
        </p:blipFill>
        <p:spPr>
          <a:xfrm>
            <a:off x="530783" y="3015905"/>
            <a:ext cx="3788041" cy="1627295"/>
          </a:xfrm>
          <a:prstGeom prst="rect">
            <a:avLst/>
          </a:prstGeom>
          <a:noFill/>
          <a:ln>
            <a:noFill/>
          </a:ln>
          <a:effectLst>
            <a:outerShdw blurRad="50800" rotWithShape="0" algn="tl" dir="2700000" dist="38100">
              <a:srgbClr val="000000">
                <a:alpha val="40000"/>
              </a:srgbClr>
            </a:outerShdw>
          </a:effectLst>
        </p:spPr>
      </p:pic>
      <p:pic>
        <p:nvPicPr>
          <p:cNvPr id="298" name="Google Shape;298;p17"/>
          <p:cNvPicPr preferRelativeResize="0"/>
          <p:nvPr/>
        </p:nvPicPr>
        <p:blipFill rotWithShape="1">
          <a:blip r:embed="rId5">
            <a:alphaModFix/>
          </a:blip>
          <a:srcRect b="0" l="0" r="0" t="0"/>
          <a:stretch/>
        </p:blipFill>
        <p:spPr>
          <a:xfrm>
            <a:off x="4691962" y="1156911"/>
            <a:ext cx="3788042" cy="1627295"/>
          </a:xfrm>
          <a:prstGeom prst="rect">
            <a:avLst/>
          </a:prstGeom>
          <a:noFill/>
          <a:ln>
            <a:noFill/>
          </a:ln>
          <a:effectLst>
            <a:outerShdw blurRad="50800" rotWithShape="0" algn="tl" dir="2700000" dist="38100">
              <a:srgbClr val="000000">
                <a:alpha val="40000"/>
              </a:srgbClr>
            </a:outerShdw>
          </a:effectLst>
        </p:spPr>
      </p:pic>
      <p:pic>
        <p:nvPicPr>
          <p:cNvPr id="299" name="Google Shape;299;p17"/>
          <p:cNvPicPr preferRelativeResize="0"/>
          <p:nvPr/>
        </p:nvPicPr>
        <p:blipFill rotWithShape="1">
          <a:blip r:embed="rId6">
            <a:alphaModFix/>
          </a:blip>
          <a:srcRect b="0" l="0" r="0" t="0"/>
          <a:stretch/>
        </p:blipFill>
        <p:spPr>
          <a:xfrm>
            <a:off x="530783" y="1174078"/>
            <a:ext cx="3813251" cy="1628803"/>
          </a:xfrm>
          <a:prstGeom prst="rect">
            <a:avLst/>
          </a:prstGeom>
          <a:noFill/>
          <a:ln>
            <a:noFill/>
          </a:ln>
          <a:effectLst>
            <a:outerShdw blurRad="50800" rotWithShape="0" algn="tl" dir="2700000" dist="38100">
              <a:srgbClr val="000000">
                <a:alpha val="40000"/>
              </a:srgbClr>
            </a:outerShdw>
          </a:effectLst>
        </p:spPr>
      </p:pic>
      <p:sp>
        <p:nvSpPr>
          <p:cNvPr id="300" name="Google Shape;300;p1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 1 (Arithmetic)</a:t>
            </a:r>
            <a:endParaRPr/>
          </a:p>
        </p:txBody>
      </p:sp>
      <p:sp>
        <p:nvSpPr>
          <p:cNvPr id="301" name="Google Shape;301;p17"/>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1 mark questions: </a:t>
            </a:r>
            <a:endParaRPr/>
          </a:p>
        </p:txBody>
      </p:sp>
      <p:sp>
        <p:nvSpPr>
          <p:cNvPr id="302" name="Google Shape;30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grpSp>
        <p:nvGrpSpPr>
          <p:cNvPr id="303" name="Google Shape;303;p17"/>
          <p:cNvGrpSpPr/>
          <p:nvPr/>
        </p:nvGrpSpPr>
        <p:grpSpPr>
          <a:xfrm>
            <a:off x="1034624" y="1730945"/>
            <a:ext cx="2709388" cy="880272"/>
            <a:chOff x="1034624" y="1730945"/>
            <a:chExt cx="2709388" cy="880272"/>
          </a:xfrm>
        </p:grpSpPr>
        <p:sp>
          <p:nvSpPr>
            <p:cNvPr id="304" name="Google Shape;304;p17"/>
            <p:cNvSpPr txBox="1"/>
            <p:nvPr/>
          </p:nvSpPr>
          <p:spPr>
            <a:xfrm>
              <a:off x="1034624" y="1730945"/>
              <a:ext cx="831883" cy="741773"/>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   7.800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Nunito"/>
                <a:buNone/>
              </a:pPr>
              <a:r>
                <a:rPr b="0" i="0" lang="en-GB" sz="1200" u="sng" cap="none" strike="noStrike">
                  <a:solidFill>
                    <a:schemeClr val="dk1"/>
                  </a:solidFill>
                  <a:latin typeface="Trebuchet MS"/>
                  <a:ea typeface="Trebuchet MS"/>
                  <a:cs typeface="Trebuchet MS"/>
                  <a:sym typeface="Trebuchet MS"/>
                </a:rPr>
                <a:t>+ 6.958</a:t>
              </a:r>
              <a:r>
                <a:rPr b="0" i="0" lang="en-GB" sz="1200" u="sng" cap="none" strike="noStrike">
                  <a:solidFill>
                    <a:schemeClr val="lt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Nunito"/>
                <a:buNone/>
              </a:pPr>
              <a:r>
                <a:rPr b="0" i="0" lang="en-GB" sz="1200" u="sng" cap="none" strike="noStrike">
                  <a:solidFill>
                    <a:schemeClr val="dk1"/>
                  </a:solidFill>
                  <a:latin typeface="Trebuchet MS"/>
                  <a:ea typeface="Trebuchet MS"/>
                  <a:cs typeface="Trebuchet MS"/>
                  <a:sym typeface="Trebuchet MS"/>
                </a:rPr>
                <a:t> 14.758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800"/>
                <a:buFont typeface="Nunito"/>
                <a:buNone/>
              </a:pPr>
              <a:r>
                <a:rPr b="0" baseline="30000" i="0" lang="en-GB" sz="1200" u="none" cap="none" strike="noStrike">
                  <a:solidFill>
                    <a:schemeClr val="dk1"/>
                  </a:solidFill>
                  <a:latin typeface="Trebuchet MS"/>
                  <a:ea typeface="Trebuchet MS"/>
                  <a:cs typeface="Trebuchet MS"/>
                  <a:sym typeface="Trebuchet MS"/>
                </a:rPr>
                <a:t>     1</a:t>
              </a:r>
              <a:endParaRPr b="0" i="0" sz="1400" u="none" cap="none" strike="noStrike">
                <a:solidFill>
                  <a:srgbClr val="000000"/>
                </a:solidFill>
                <a:latin typeface="Arial"/>
                <a:ea typeface="Arial"/>
                <a:cs typeface="Arial"/>
                <a:sym typeface="Arial"/>
              </a:endParaRPr>
            </a:p>
          </p:txBody>
        </p:sp>
        <p:sp>
          <p:nvSpPr>
            <p:cNvPr id="305" name="Google Shape;305;p17"/>
            <p:cNvSpPr txBox="1"/>
            <p:nvPr/>
          </p:nvSpPr>
          <p:spPr>
            <a:xfrm>
              <a:off x="3067538" y="2334218"/>
              <a:ext cx="67647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Trebuchet MS"/>
                  <a:ea typeface="Trebuchet MS"/>
                  <a:cs typeface="Trebuchet MS"/>
                  <a:sym typeface="Trebuchet MS"/>
                </a:rPr>
                <a:t>14.758</a:t>
              </a:r>
              <a:endParaRPr b="0" i="0" sz="1400" u="none" cap="none" strike="noStrike">
                <a:solidFill>
                  <a:srgbClr val="000000"/>
                </a:solidFill>
                <a:latin typeface="Arial"/>
                <a:ea typeface="Arial"/>
                <a:cs typeface="Arial"/>
                <a:sym typeface="Arial"/>
              </a:endParaRPr>
            </a:p>
          </p:txBody>
        </p:sp>
      </p:grpSp>
      <p:grpSp>
        <p:nvGrpSpPr>
          <p:cNvPr id="306" name="Google Shape;306;p17"/>
          <p:cNvGrpSpPr/>
          <p:nvPr/>
        </p:nvGrpSpPr>
        <p:grpSpPr>
          <a:xfrm>
            <a:off x="5219763" y="1247209"/>
            <a:ext cx="2434802" cy="1139385"/>
            <a:chOff x="5219763" y="1247209"/>
            <a:chExt cx="2434802" cy="1139385"/>
          </a:xfrm>
        </p:grpSpPr>
        <p:sp>
          <p:nvSpPr>
            <p:cNvPr id="307" name="Google Shape;307;p17"/>
            <p:cNvSpPr txBox="1"/>
            <p:nvPr/>
          </p:nvSpPr>
          <p:spPr>
            <a:xfrm>
              <a:off x="5219763" y="1644821"/>
              <a:ext cx="2434802" cy="741773"/>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Mental method: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Count on from 795 to 801</a:t>
              </a:r>
              <a:endParaRPr b="0" i="0" sz="1400" u="none" cap="none" strike="noStrike">
                <a:solidFill>
                  <a:srgbClr val="000000"/>
                </a:solidFill>
                <a:latin typeface="Arial"/>
                <a:ea typeface="Arial"/>
                <a:cs typeface="Arial"/>
                <a:sym typeface="Arial"/>
              </a:endParaRPr>
            </a:p>
          </p:txBody>
        </p:sp>
        <p:sp>
          <p:nvSpPr>
            <p:cNvPr id="308" name="Google Shape;308;p17"/>
            <p:cNvSpPr txBox="1"/>
            <p:nvPr/>
          </p:nvSpPr>
          <p:spPr>
            <a:xfrm>
              <a:off x="5604090" y="1247209"/>
              <a:ext cx="62132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Trebuchet MS"/>
                  <a:ea typeface="Trebuchet MS"/>
                  <a:cs typeface="Trebuchet MS"/>
                  <a:sym typeface="Trebuchet MS"/>
                </a:rPr>
                <a:t>6</a:t>
              </a:r>
              <a:endParaRPr b="0" i="0" sz="1400" u="none" cap="none" strike="noStrike">
                <a:solidFill>
                  <a:srgbClr val="000000"/>
                </a:solidFill>
                <a:latin typeface="Arial"/>
                <a:ea typeface="Arial"/>
                <a:cs typeface="Arial"/>
                <a:sym typeface="Arial"/>
              </a:endParaRPr>
            </a:p>
          </p:txBody>
        </p:sp>
      </p:grpSp>
      <p:grpSp>
        <p:nvGrpSpPr>
          <p:cNvPr id="309" name="Google Shape;309;p17"/>
          <p:cNvGrpSpPr/>
          <p:nvPr/>
        </p:nvGrpSpPr>
        <p:grpSpPr>
          <a:xfrm>
            <a:off x="5255646" y="3506886"/>
            <a:ext cx="2646424" cy="935135"/>
            <a:chOff x="1034623" y="3532236"/>
            <a:chExt cx="2646424" cy="935135"/>
          </a:xfrm>
        </p:grpSpPr>
        <p:sp>
          <p:nvSpPr>
            <p:cNvPr id="310" name="Google Shape;310;p17"/>
            <p:cNvSpPr txBox="1"/>
            <p:nvPr/>
          </p:nvSpPr>
          <p:spPr>
            <a:xfrm>
              <a:off x="1034623" y="3532236"/>
              <a:ext cx="1544454" cy="492687"/>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   48 ÷ 6 =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70 + 8 = 78</a:t>
              </a:r>
              <a:endParaRPr b="0" i="0" sz="1200" u="sng" cap="none" strike="noStrike">
                <a:solidFill>
                  <a:schemeClr val="dk1"/>
                </a:solidFill>
                <a:latin typeface="Trebuchet MS"/>
                <a:ea typeface="Trebuchet MS"/>
                <a:cs typeface="Trebuchet MS"/>
                <a:sym typeface="Trebuchet MS"/>
              </a:endParaRPr>
            </a:p>
          </p:txBody>
        </p:sp>
        <p:sp>
          <p:nvSpPr>
            <p:cNvPr id="311" name="Google Shape;311;p17"/>
            <p:cNvSpPr txBox="1"/>
            <p:nvPr/>
          </p:nvSpPr>
          <p:spPr>
            <a:xfrm>
              <a:off x="3059723" y="4190372"/>
              <a:ext cx="62132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Trebuchet MS"/>
                  <a:ea typeface="Trebuchet MS"/>
                  <a:cs typeface="Trebuchet MS"/>
                  <a:sym typeface="Trebuchet MS"/>
                </a:rPr>
                <a:t>78</a:t>
              </a:r>
              <a:endParaRPr b="0" i="0" sz="1400" u="none" cap="none" strike="noStrike">
                <a:solidFill>
                  <a:srgbClr val="000000"/>
                </a:solidFill>
                <a:latin typeface="Arial"/>
                <a:ea typeface="Arial"/>
                <a:cs typeface="Arial"/>
                <a:sym typeface="Arial"/>
              </a:endParaRPr>
            </a:p>
          </p:txBody>
        </p:sp>
      </p:grpSp>
      <p:grpSp>
        <p:nvGrpSpPr>
          <p:cNvPr id="312" name="Google Shape;312;p17"/>
          <p:cNvGrpSpPr/>
          <p:nvPr/>
        </p:nvGrpSpPr>
        <p:grpSpPr>
          <a:xfrm>
            <a:off x="936389" y="3428285"/>
            <a:ext cx="2780048" cy="1199275"/>
            <a:chOff x="5082006" y="3429792"/>
            <a:chExt cx="2780048" cy="1199275"/>
          </a:xfrm>
        </p:grpSpPr>
        <p:sp>
          <p:nvSpPr>
            <p:cNvPr id="313" name="Google Shape;313;p17"/>
            <p:cNvSpPr txBox="1"/>
            <p:nvPr/>
          </p:nvSpPr>
          <p:spPr>
            <a:xfrm>
              <a:off x="5082006" y="3429792"/>
              <a:ext cx="1587437" cy="1082274"/>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p:txBody>
        </p:sp>
        <p:sp>
          <p:nvSpPr>
            <p:cNvPr id="314" name="Google Shape;314;p17"/>
            <p:cNvSpPr txBox="1"/>
            <p:nvPr/>
          </p:nvSpPr>
          <p:spPr>
            <a:xfrm>
              <a:off x="7240730" y="4182342"/>
              <a:ext cx="621324" cy="446725"/>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p:txBody>
        </p:sp>
      </p:grpSp>
      <p:pic>
        <p:nvPicPr>
          <p:cNvPr descr="Pennine Academies Yorkshire" id="315" name="Google Shape;315;p17"/>
          <p:cNvPicPr preferRelativeResize="0"/>
          <p:nvPr/>
        </p:nvPicPr>
        <p:blipFill rotWithShape="1">
          <a:blip r:embed="rId9">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 1 (Arithmetic)</a:t>
            </a:r>
            <a:endParaRPr/>
          </a:p>
        </p:txBody>
      </p:sp>
      <p:sp>
        <p:nvSpPr>
          <p:cNvPr id="321" name="Google Shape;321;p18"/>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2 mark question: </a:t>
            </a:r>
            <a:endParaRPr/>
          </a:p>
        </p:txBody>
      </p:sp>
      <p:sp>
        <p:nvSpPr>
          <p:cNvPr id="322" name="Google Shape;32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323" name="Google Shape;323;p18"/>
          <p:cNvPicPr preferRelativeResize="0"/>
          <p:nvPr/>
        </p:nvPicPr>
        <p:blipFill rotWithShape="1">
          <a:blip r:embed="rId3">
            <a:alphaModFix/>
          </a:blip>
          <a:srcRect b="0" l="0" r="0" t="0"/>
          <a:stretch/>
        </p:blipFill>
        <p:spPr>
          <a:xfrm>
            <a:off x="217849" y="1247946"/>
            <a:ext cx="3990909" cy="1881753"/>
          </a:xfrm>
          <a:prstGeom prst="rect">
            <a:avLst/>
          </a:prstGeom>
          <a:noFill/>
          <a:ln>
            <a:noFill/>
          </a:ln>
          <a:effectLst>
            <a:outerShdw blurRad="50800" rotWithShape="0" algn="tl" dir="2700000" dist="38100">
              <a:srgbClr val="000000">
                <a:alpha val="40000"/>
              </a:srgbClr>
            </a:outerShdw>
          </a:effectLst>
        </p:spPr>
      </p:pic>
      <p:pic>
        <p:nvPicPr>
          <p:cNvPr id="324" name="Google Shape;324;p18"/>
          <p:cNvPicPr preferRelativeResize="0"/>
          <p:nvPr/>
        </p:nvPicPr>
        <p:blipFill rotWithShape="1">
          <a:blip r:embed="rId4">
            <a:alphaModFix/>
          </a:blip>
          <a:srcRect b="0" l="0" r="0" t="0"/>
          <a:stretch/>
        </p:blipFill>
        <p:spPr>
          <a:xfrm>
            <a:off x="4328014" y="288220"/>
            <a:ext cx="4787705" cy="4115978"/>
          </a:xfrm>
          <a:prstGeom prst="rect">
            <a:avLst/>
          </a:prstGeom>
          <a:noFill/>
          <a:ln>
            <a:noFill/>
          </a:ln>
          <a:effectLst>
            <a:outerShdw blurRad="50800" rotWithShape="0" algn="tl" dir="2700000" dist="38100">
              <a:srgbClr val="000000">
                <a:alpha val="40000"/>
              </a:srgbClr>
            </a:outerShdw>
          </a:effectLst>
        </p:spPr>
      </p:pic>
      <p:pic>
        <p:nvPicPr>
          <p:cNvPr descr="Pennine Academies Yorkshire" id="325" name="Google Shape;325;p18"/>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Papers 2 and 3 (Reasoning)</a:t>
            </a:r>
            <a:endParaRPr/>
          </a:p>
        </p:txBody>
      </p:sp>
      <p:sp>
        <p:nvSpPr>
          <p:cNvPr id="331" name="Google Shape;331;p19"/>
          <p:cNvSpPr txBox="1"/>
          <p:nvPr>
            <p:ph idx="1" type="body"/>
          </p:nvPr>
        </p:nvSpPr>
        <p:spPr>
          <a:xfrm>
            <a:off x="311700" y="739302"/>
            <a:ext cx="8520600" cy="40749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solidFill>
                  <a:srgbClr val="283593"/>
                </a:solidFill>
              </a:rPr>
              <a:t>Paper 2 </a:t>
            </a:r>
            <a:r>
              <a:rPr lang="en-GB"/>
              <a:t>will take place </a:t>
            </a:r>
            <a:r>
              <a:rPr lang="en-GB">
                <a:solidFill>
                  <a:srgbClr val="283593"/>
                </a:solidFill>
              </a:rPr>
              <a:t>on Wednesday 15</a:t>
            </a:r>
            <a:r>
              <a:rPr baseline="30000" lang="en-GB">
                <a:solidFill>
                  <a:srgbClr val="283593"/>
                </a:solidFill>
              </a:rPr>
              <a:t>th</a:t>
            </a:r>
            <a:r>
              <a:rPr lang="en-GB">
                <a:solidFill>
                  <a:srgbClr val="283593"/>
                </a:solidFill>
              </a:rPr>
              <a:t> May </a:t>
            </a:r>
            <a:r>
              <a:rPr lang="en-GB"/>
              <a:t>and </a:t>
            </a:r>
            <a:r>
              <a:rPr lang="en-GB">
                <a:solidFill>
                  <a:srgbClr val="283593"/>
                </a:solidFill>
              </a:rPr>
              <a:t>paper 3 </a:t>
            </a:r>
            <a:r>
              <a:rPr lang="en-GB"/>
              <a:t>will take place on </a:t>
            </a:r>
            <a:r>
              <a:rPr lang="en-GB">
                <a:solidFill>
                  <a:srgbClr val="283593"/>
                </a:solidFill>
              </a:rPr>
              <a:t>Thursday 16</a:t>
            </a:r>
            <a:r>
              <a:rPr baseline="30000" lang="en-GB">
                <a:solidFill>
                  <a:srgbClr val="283593"/>
                </a:solidFill>
              </a:rPr>
              <a:t>th</a:t>
            </a:r>
            <a:r>
              <a:rPr lang="en-GB">
                <a:solidFill>
                  <a:srgbClr val="283593"/>
                </a:solidFill>
              </a:rPr>
              <a:t> May</a:t>
            </a:r>
            <a:r>
              <a:rPr lang="en-GB"/>
              <a:t>. These tests have a total of </a:t>
            </a:r>
            <a:r>
              <a:rPr lang="en-GB">
                <a:solidFill>
                  <a:srgbClr val="283593"/>
                </a:solidFill>
              </a:rPr>
              <a:t>35 marks</a:t>
            </a:r>
            <a:r>
              <a:rPr lang="en-GB"/>
              <a:t> each and lasts for </a:t>
            </a:r>
            <a:r>
              <a:rPr lang="en-GB">
                <a:solidFill>
                  <a:srgbClr val="283593"/>
                </a:solidFill>
              </a:rPr>
              <a:t>40 minutes</a:t>
            </a:r>
            <a:r>
              <a:rPr lang="en-GB"/>
              <a:t> each.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Number and place value (including Roman numerals);</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The four operations;</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Geometry (properties of shape, position and direction);</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Statistics;</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Measurement (length, perimeter, mass, volume, time, money);</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Algebra;</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Ratio and proportion;</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Fractions, decimals and percentages. </a:t>
            </a:r>
            <a:endParaRPr/>
          </a:p>
        </p:txBody>
      </p:sp>
      <p:sp>
        <p:nvSpPr>
          <p:cNvPr id="332" name="Google Shape;33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333" name="Google Shape;333;p19"/>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What are the SATs? </a:t>
            </a:r>
            <a:endParaRPr/>
          </a:p>
        </p:txBody>
      </p:sp>
      <p:sp>
        <p:nvSpPr>
          <p:cNvPr id="159" name="Google Shape;159;p2"/>
          <p:cNvSpPr txBox="1"/>
          <p:nvPr>
            <p:ph idx="1" type="body"/>
          </p:nvPr>
        </p:nvSpPr>
        <p:spPr>
          <a:xfrm>
            <a:off x="311700" y="739302"/>
            <a:ext cx="8520600" cy="4033589"/>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Nunito"/>
              <a:buChar char="●"/>
            </a:pPr>
            <a:r>
              <a:rPr lang="en-GB"/>
              <a:t>SATs are the Standardised Assessment Tests that are given to children at the end of Key Stage 2. </a:t>
            </a:r>
            <a:endParaRPr/>
          </a:p>
          <a:p>
            <a:pPr indent="-342900" lvl="0" marL="457200" rtl="0" algn="l">
              <a:lnSpc>
                <a:spcPct val="100000"/>
              </a:lnSpc>
              <a:spcBef>
                <a:spcPts val="0"/>
              </a:spcBef>
              <a:spcAft>
                <a:spcPts val="0"/>
              </a:spcAft>
              <a:buSzPts val="1800"/>
              <a:buFont typeface="Nunito"/>
              <a:buChar char="●"/>
            </a:pPr>
            <a:r>
              <a:rPr lang="en-GB"/>
              <a:t>The SATs take place over four days, starting on </a:t>
            </a:r>
            <a:r>
              <a:rPr lang="en-GB">
                <a:solidFill>
                  <a:srgbClr val="283593"/>
                </a:solidFill>
              </a:rPr>
              <a:t>Monday 13</a:t>
            </a:r>
            <a:r>
              <a:rPr baseline="30000" lang="en-GB">
                <a:solidFill>
                  <a:srgbClr val="283593"/>
                </a:solidFill>
              </a:rPr>
              <a:t>th</a:t>
            </a:r>
            <a:r>
              <a:rPr lang="en-GB">
                <a:solidFill>
                  <a:srgbClr val="283593"/>
                </a:solidFill>
              </a:rPr>
              <a:t> May </a:t>
            </a:r>
            <a:r>
              <a:rPr lang="en-GB"/>
              <a:t>ending on </a:t>
            </a:r>
            <a:r>
              <a:rPr lang="en-GB">
                <a:solidFill>
                  <a:srgbClr val="283593"/>
                </a:solidFill>
              </a:rPr>
              <a:t>Thursday 16</a:t>
            </a:r>
            <a:r>
              <a:rPr baseline="30000" lang="en-GB">
                <a:solidFill>
                  <a:srgbClr val="283593"/>
                </a:solidFill>
              </a:rPr>
              <a:t>th</a:t>
            </a:r>
            <a:r>
              <a:rPr lang="en-GB">
                <a:solidFill>
                  <a:srgbClr val="283593"/>
                </a:solidFill>
              </a:rPr>
              <a:t> May.</a:t>
            </a:r>
            <a:endParaRPr/>
          </a:p>
          <a:p>
            <a:pPr indent="-342900" lvl="0" marL="457200" rtl="0" algn="l">
              <a:lnSpc>
                <a:spcPct val="100000"/>
              </a:lnSpc>
              <a:spcBef>
                <a:spcPts val="0"/>
              </a:spcBef>
              <a:spcAft>
                <a:spcPts val="0"/>
              </a:spcAft>
              <a:buSzPts val="1800"/>
              <a:buFont typeface="Nunito"/>
              <a:buChar char="●"/>
            </a:pPr>
            <a:r>
              <a:rPr lang="en-GB"/>
              <a:t>The SATs papers consist of:</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Grammar, punctuation and spelling (paper 1: GPS) – Monday 13</a:t>
            </a:r>
            <a:r>
              <a:rPr baseline="30000" lang="en-GB">
                <a:solidFill>
                  <a:srgbClr val="283593"/>
                </a:solidFill>
                <a:latin typeface="Trebuchet MS"/>
                <a:ea typeface="Trebuchet MS"/>
                <a:cs typeface="Trebuchet MS"/>
                <a:sym typeface="Trebuchet MS"/>
              </a:rPr>
              <a:t>th</a:t>
            </a:r>
            <a:r>
              <a:rPr lang="en-GB">
                <a:solidFill>
                  <a:srgbClr val="283593"/>
                </a:solidFill>
                <a:latin typeface="Trebuchet MS"/>
                <a:ea typeface="Trebuchet MS"/>
                <a:cs typeface="Trebuchet MS"/>
                <a:sym typeface="Trebuchet MS"/>
              </a:rPr>
              <a:t> May</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Grammar, punctuation and spelling (paper 2: Spelling) – Monday 13</a:t>
            </a:r>
            <a:r>
              <a:rPr baseline="30000" lang="en-GB">
                <a:solidFill>
                  <a:srgbClr val="283593"/>
                </a:solidFill>
                <a:latin typeface="Trebuchet MS"/>
                <a:ea typeface="Trebuchet MS"/>
                <a:cs typeface="Trebuchet MS"/>
                <a:sym typeface="Trebuchet MS"/>
              </a:rPr>
              <a:t>th</a:t>
            </a:r>
            <a:r>
              <a:rPr lang="en-GB">
                <a:solidFill>
                  <a:srgbClr val="283593"/>
                </a:solidFill>
                <a:latin typeface="Trebuchet MS"/>
                <a:ea typeface="Trebuchet MS"/>
                <a:cs typeface="Trebuchet MS"/>
                <a:sym typeface="Trebuchet MS"/>
              </a:rPr>
              <a:t> May</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Reading – Tuesday 14</a:t>
            </a:r>
            <a:r>
              <a:rPr baseline="30000" lang="en-GB">
                <a:solidFill>
                  <a:srgbClr val="283593"/>
                </a:solidFill>
                <a:latin typeface="Trebuchet MS"/>
                <a:ea typeface="Trebuchet MS"/>
                <a:cs typeface="Trebuchet MS"/>
                <a:sym typeface="Trebuchet MS"/>
              </a:rPr>
              <a:t>th</a:t>
            </a:r>
            <a:r>
              <a:rPr lang="en-GB">
                <a:solidFill>
                  <a:srgbClr val="283593"/>
                </a:solidFill>
                <a:latin typeface="Trebuchet MS"/>
                <a:ea typeface="Trebuchet MS"/>
                <a:cs typeface="Trebuchet MS"/>
                <a:sym typeface="Trebuchet MS"/>
              </a:rPr>
              <a:t> May</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Maths (paper 1: Arithmetic) – Wednesday 15</a:t>
            </a:r>
            <a:r>
              <a:rPr baseline="30000" lang="en-GB">
                <a:solidFill>
                  <a:srgbClr val="283593"/>
                </a:solidFill>
                <a:latin typeface="Trebuchet MS"/>
                <a:ea typeface="Trebuchet MS"/>
                <a:cs typeface="Trebuchet MS"/>
                <a:sym typeface="Trebuchet MS"/>
              </a:rPr>
              <a:t>th</a:t>
            </a:r>
            <a:r>
              <a:rPr lang="en-GB">
                <a:solidFill>
                  <a:srgbClr val="283593"/>
                </a:solidFill>
                <a:latin typeface="Trebuchet MS"/>
                <a:ea typeface="Trebuchet MS"/>
                <a:cs typeface="Trebuchet MS"/>
                <a:sym typeface="Trebuchet MS"/>
              </a:rPr>
              <a:t> May </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Maths (paper 2: Reasoning) – Wednesday 15</a:t>
            </a:r>
            <a:r>
              <a:rPr baseline="30000" lang="en-GB">
                <a:solidFill>
                  <a:srgbClr val="283593"/>
                </a:solidFill>
                <a:latin typeface="Trebuchet MS"/>
                <a:ea typeface="Trebuchet MS"/>
                <a:cs typeface="Trebuchet MS"/>
                <a:sym typeface="Trebuchet MS"/>
              </a:rPr>
              <a:t>th</a:t>
            </a:r>
            <a:r>
              <a:rPr lang="en-GB">
                <a:solidFill>
                  <a:srgbClr val="283593"/>
                </a:solidFill>
                <a:latin typeface="Trebuchet MS"/>
                <a:ea typeface="Trebuchet MS"/>
                <a:cs typeface="Trebuchet MS"/>
                <a:sym typeface="Trebuchet MS"/>
              </a:rPr>
              <a:t> May </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Maths (paper 3: Reasoning) – Thursday 16</a:t>
            </a:r>
            <a:r>
              <a:rPr baseline="30000" lang="en-GB">
                <a:solidFill>
                  <a:srgbClr val="283593"/>
                </a:solidFill>
                <a:latin typeface="Trebuchet MS"/>
                <a:ea typeface="Trebuchet MS"/>
                <a:cs typeface="Trebuchet MS"/>
                <a:sym typeface="Trebuchet MS"/>
              </a:rPr>
              <a:t>th</a:t>
            </a:r>
            <a:r>
              <a:rPr lang="en-GB">
                <a:solidFill>
                  <a:srgbClr val="283593"/>
                </a:solidFill>
                <a:latin typeface="Trebuchet MS"/>
                <a:ea typeface="Trebuchet MS"/>
                <a:cs typeface="Trebuchet MS"/>
                <a:sym typeface="Trebuchet MS"/>
              </a:rPr>
              <a:t> May</a:t>
            </a:r>
            <a:endParaRPr/>
          </a:p>
          <a:p>
            <a:pPr indent="-342900" lvl="0" marL="457200" marR="0" rtl="0" algn="l">
              <a:lnSpc>
                <a:spcPct val="115000"/>
              </a:lnSpc>
              <a:spcBef>
                <a:spcPts val="0"/>
              </a:spcBef>
              <a:spcAft>
                <a:spcPts val="0"/>
              </a:spcAft>
              <a:buClr>
                <a:srgbClr val="595959"/>
              </a:buClr>
              <a:buSzPts val="1800"/>
              <a:buFont typeface="Nunito"/>
              <a:buChar char="●"/>
            </a:pPr>
            <a:r>
              <a:rPr b="0" i="0" lang="en-GB" sz="1600" u="none" cap="none" strike="noStrike">
                <a:solidFill>
                  <a:srgbClr val="000000"/>
                </a:solidFill>
                <a:latin typeface="Arial"/>
                <a:ea typeface="Arial"/>
                <a:cs typeface="Arial"/>
                <a:sym typeface="Arial"/>
              </a:rPr>
              <a:t>Writing is assessed using evidence collected throughout Year 6. There is no Year 6 SATs writing test. </a:t>
            </a:r>
            <a:endParaRPr/>
          </a:p>
          <a:p>
            <a:pPr indent="0" lvl="0" marL="114300" marR="0" rtl="0" algn="l">
              <a:lnSpc>
                <a:spcPct val="115000"/>
              </a:lnSpc>
              <a:spcBef>
                <a:spcPts val="0"/>
              </a:spcBef>
              <a:spcAft>
                <a:spcPts val="0"/>
              </a:spcAft>
              <a:buClr>
                <a:srgbClr val="595959"/>
              </a:buClr>
              <a:buSzPts val="1800"/>
              <a:buNone/>
            </a:pPr>
            <a:r>
              <a:rPr b="0" i="1" lang="en-GB" sz="1050" u="none" cap="none" strike="noStrike">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b="0" i="0" sz="1100" u="none" cap="none" strike="noStrike">
              <a:solidFill>
                <a:srgbClr val="000000"/>
              </a:solidFill>
              <a:latin typeface="Arial"/>
              <a:ea typeface="Arial"/>
              <a:cs typeface="Arial"/>
              <a:sym typeface="Arial"/>
            </a:endParaRPr>
          </a:p>
        </p:txBody>
      </p:sp>
      <p:sp>
        <p:nvSpPr>
          <p:cNvPr id="160" name="Google Shape;16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161" name="Google Shape;161;p2"/>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5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5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5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500"/>
                                        <p:tgtEl>
                                          <p:spTgt spid="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500"/>
                                        <p:tgtEl>
                                          <p:spTgt spid="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500"/>
                                        <p:tgtEl>
                                          <p:spTgt spid="1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animEffect filter="fade" transition="in">
                                      <p:cBhvr>
                                        <p:cTn dur="500"/>
                                        <p:tgtEl>
                                          <p:spTgt spid="1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animEffect filter="fade" transition="in">
                                      <p:cBhvr>
                                        <p:cTn dur="500"/>
                                        <p:tgtEl>
                                          <p:spTgt spid="15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9" st="9"/>
                                            </p:txEl>
                                          </p:spTgt>
                                        </p:tgtEl>
                                        <p:attrNameLst>
                                          <p:attrName>style.visibility</p:attrName>
                                        </p:attrNameLst>
                                      </p:cBhvr>
                                      <p:to>
                                        <p:strVal val="visible"/>
                                      </p:to>
                                    </p:set>
                                    <p:animEffect filter="fade" transition="in">
                                      <p:cBhvr>
                                        <p:cTn dur="500"/>
                                        <p:tgtEl>
                                          <p:spTgt spid="15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0" st="10"/>
                                            </p:txEl>
                                          </p:spTgt>
                                        </p:tgtEl>
                                        <p:attrNameLst>
                                          <p:attrName>style.visibility</p:attrName>
                                        </p:attrNameLst>
                                      </p:cBhvr>
                                      <p:to>
                                        <p:strVal val="visible"/>
                                      </p:to>
                                    </p:set>
                                    <p:animEffect filter="fade" transition="in">
                                      <p:cBhvr>
                                        <p:cTn dur="500"/>
                                        <p:tgtEl>
                                          <p:spTgt spid="15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20"/>
          <p:cNvPicPr preferRelativeResize="0"/>
          <p:nvPr/>
        </p:nvPicPr>
        <p:blipFill rotWithShape="1">
          <a:blip r:embed="rId3">
            <a:alphaModFix/>
          </a:blip>
          <a:srcRect b="0" l="0" r="0" t="0"/>
          <a:stretch/>
        </p:blipFill>
        <p:spPr>
          <a:xfrm>
            <a:off x="4622557" y="1184439"/>
            <a:ext cx="4043484" cy="1072646"/>
          </a:xfrm>
          <a:prstGeom prst="rect">
            <a:avLst/>
          </a:prstGeom>
          <a:noFill/>
          <a:ln>
            <a:noFill/>
          </a:ln>
          <a:effectLst>
            <a:outerShdw blurRad="50800" rotWithShape="0" algn="tl" dir="2700000" dist="38100">
              <a:srgbClr val="000000">
                <a:alpha val="40000"/>
              </a:srgbClr>
            </a:outerShdw>
          </a:effectLst>
        </p:spPr>
      </p:pic>
      <p:pic>
        <p:nvPicPr>
          <p:cNvPr id="339" name="Google Shape;339;p20"/>
          <p:cNvPicPr preferRelativeResize="0"/>
          <p:nvPr/>
        </p:nvPicPr>
        <p:blipFill rotWithShape="1">
          <a:blip r:embed="rId4">
            <a:alphaModFix/>
          </a:blip>
          <a:srcRect b="0" l="0" r="0" t="0"/>
          <a:stretch/>
        </p:blipFill>
        <p:spPr>
          <a:xfrm>
            <a:off x="321127" y="1170620"/>
            <a:ext cx="3881145" cy="3617271"/>
          </a:xfrm>
          <a:prstGeom prst="rect">
            <a:avLst/>
          </a:prstGeom>
          <a:noFill/>
          <a:ln>
            <a:noFill/>
          </a:ln>
          <a:effectLst>
            <a:outerShdw blurRad="50800" rotWithShape="0" algn="tl" dir="2700000" dist="38100">
              <a:srgbClr val="000000">
                <a:alpha val="40000"/>
              </a:srgbClr>
            </a:outerShdw>
          </a:effectLst>
        </p:spPr>
      </p:pic>
      <p:sp>
        <p:nvSpPr>
          <p:cNvPr id="340" name="Google Shape;340;p20"/>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Papers 2 (Reasoning)</a:t>
            </a:r>
            <a:endParaRPr/>
          </a:p>
        </p:txBody>
      </p:sp>
      <p:sp>
        <p:nvSpPr>
          <p:cNvPr id="341" name="Google Shape;341;p20"/>
          <p:cNvSpPr txBox="1"/>
          <p:nvPr>
            <p:ph idx="1" type="body"/>
          </p:nvPr>
        </p:nvSpPr>
        <p:spPr>
          <a:xfrm>
            <a:off x="311700" y="739303"/>
            <a:ext cx="8520600" cy="434776"/>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questions:</a:t>
            </a:r>
            <a:endParaRPr/>
          </a:p>
        </p:txBody>
      </p:sp>
      <p:sp>
        <p:nvSpPr>
          <p:cNvPr id="342" name="Google Shape;34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sp>
        <p:nvSpPr>
          <p:cNvPr id="343" name="Google Shape;343;p20"/>
          <p:cNvSpPr txBox="1"/>
          <p:nvPr/>
        </p:nvSpPr>
        <p:spPr>
          <a:xfrm>
            <a:off x="3006901" y="4404197"/>
            <a:ext cx="537460" cy="33859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6   2</a:t>
            </a:r>
            <a:endParaRPr b="0" i="0" sz="1200" u="sng" cap="none" strike="noStrike">
              <a:solidFill>
                <a:schemeClr val="dk1"/>
              </a:solidFill>
              <a:latin typeface="Trebuchet MS"/>
              <a:ea typeface="Trebuchet MS"/>
              <a:cs typeface="Trebuchet MS"/>
              <a:sym typeface="Trebuchet MS"/>
            </a:endParaRPr>
          </a:p>
        </p:txBody>
      </p:sp>
      <p:sp>
        <p:nvSpPr>
          <p:cNvPr id="344" name="Google Shape;344;p20"/>
          <p:cNvSpPr txBox="1"/>
          <p:nvPr/>
        </p:nvSpPr>
        <p:spPr>
          <a:xfrm>
            <a:off x="7163178" y="1771192"/>
            <a:ext cx="701583"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24,400</a:t>
            </a:r>
            <a:endParaRPr b="0" i="0" sz="1400" u="none" cap="none" strike="noStrike">
              <a:solidFill>
                <a:srgbClr val="000000"/>
              </a:solidFill>
              <a:latin typeface="Arial"/>
              <a:ea typeface="Arial"/>
              <a:cs typeface="Arial"/>
              <a:sym typeface="Arial"/>
            </a:endParaRPr>
          </a:p>
        </p:txBody>
      </p:sp>
      <p:pic>
        <p:nvPicPr>
          <p:cNvPr descr="Pennine Academies Yorkshire" id="345" name="Google Shape;345;p20"/>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1"/>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Papers 2 (Reasoning)</a:t>
            </a:r>
            <a:endParaRPr/>
          </a:p>
        </p:txBody>
      </p:sp>
      <p:sp>
        <p:nvSpPr>
          <p:cNvPr id="351" name="Google Shape;351;p21"/>
          <p:cNvSpPr txBox="1"/>
          <p:nvPr>
            <p:ph idx="1" type="body"/>
          </p:nvPr>
        </p:nvSpPr>
        <p:spPr>
          <a:xfrm>
            <a:off x="311700" y="739303"/>
            <a:ext cx="8520600" cy="3936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questions:</a:t>
            </a:r>
            <a:endParaRPr/>
          </a:p>
        </p:txBody>
      </p:sp>
      <p:sp>
        <p:nvSpPr>
          <p:cNvPr id="352" name="Google Shape;35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353" name="Google Shape;353;p21"/>
          <p:cNvPicPr preferRelativeResize="0"/>
          <p:nvPr/>
        </p:nvPicPr>
        <p:blipFill rotWithShape="1">
          <a:blip r:embed="rId3">
            <a:alphaModFix/>
          </a:blip>
          <a:srcRect b="0" l="0" r="0" t="0"/>
          <a:stretch/>
        </p:blipFill>
        <p:spPr>
          <a:xfrm>
            <a:off x="217850" y="1230180"/>
            <a:ext cx="4145512" cy="2408566"/>
          </a:xfrm>
          <a:prstGeom prst="rect">
            <a:avLst/>
          </a:prstGeom>
          <a:noFill/>
          <a:ln>
            <a:noFill/>
          </a:ln>
          <a:effectLst>
            <a:outerShdw blurRad="50800" rotWithShape="0" algn="tl" dir="2700000" dist="38100">
              <a:srgbClr val="000000">
                <a:alpha val="40000"/>
              </a:srgbClr>
            </a:outerShdw>
          </a:effectLst>
        </p:spPr>
      </p:pic>
      <p:pic>
        <p:nvPicPr>
          <p:cNvPr id="354" name="Google Shape;354;p21"/>
          <p:cNvPicPr preferRelativeResize="0"/>
          <p:nvPr/>
        </p:nvPicPr>
        <p:blipFill rotWithShape="1">
          <a:blip r:embed="rId4">
            <a:alphaModFix/>
          </a:blip>
          <a:srcRect b="0" l="0" r="0" t="0"/>
          <a:stretch/>
        </p:blipFill>
        <p:spPr>
          <a:xfrm>
            <a:off x="4443727" y="1132903"/>
            <a:ext cx="4577431" cy="2911196"/>
          </a:xfrm>
          <a:prstGeom prst="rect">
            <a:avLst/>
          </a:prstGeom>
          <a:noFill/>
          <a:ln>
            <a:noFill/>
          </a:ln>
          <a:effectLst>
            <a:outerShdw blurRad="50800" rotWithShape="0" algn="tl" dir="2700000" dist="38100">
              <a:srgbClr val="000000">
                <a:alpha val="40000"/>
              </a:srgbClr>
            </a:outerShdw>
          </a:effectLst>
        </p:spPr>
      </p:pic>
      <p:pic>
        <p:nvPicPr>
          <p:cNvPr descr="Pennine Academies Yorkshire" id="355" name="Google Shape;355;p21"/>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Papers 3 (Reasoning)</a:t>
            </a:r>
            <a:endParaRPr/>
          </a:p>
        </p:txBody>
      </p:sp>
      <p:sp>
        <p:nvSpPr>
          <p:cNvPr id="361" name="Google Shape;361;p22"/>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questions:</a:t>
            </a:r>
            <a:endParaRPr/>
          </a:p>
        </p:txBody>
      </p:sp>
      <p:sp>
        <p:nvSpPr>
          <p:cNvPr id="362" name="Google Shape;36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363" name="Google Shape;363;p22"/>
          <p:cNvPicPr preferRelativeResize="0"/>
          <p:nvPr/>
        </p:nvPicPr>
        <p:blipFill rotWithShape="1">
          <a:blip r:embed="rId3">
            <a:alphaModFix/>
          </a:blip>
          <a:srcRect b="0" l="0" r="0" t="0"/>
          <a:stretch/>
        </p:blipFill>
        <p:spPr>
          <a:xfrm>
            <a:off x="217850" y="1271355"/>
            <a:ext cx="3741827" cy="2989161"/>
          </a:xfrm>
          <a:prstGeom prst="rect">
            <a:avLst/>
          </a:prstGeom>
          <a:noFill/>
          <a:ln>
            <a:noFill/>
          </a:ln>
          <a:effectLst>
            <a:outerShdw blurRad="50800" rotWithShape="0" algn="tl" dir="2700000" dist="38100">
              <a:srgbClr val="000000">
                <a:alpha val="40000"/>
              </a:srgbClr>
            </a:outerShdw>
          </a:effectLst>
        </p:spPr>
      </p:pic>
      <p:pic>
        <p:nvPicPr>
          <p:cNvPr id="364" name="Google Shape;364;p22"/>
          <p:cNvPicPr preferRelativeResize="0"/>
          <p:nvPr/>
        </p:nvPicPr>
        <p:blipFill rotWithShape="1">
          <a:blip r:embed="rId4">
            <a:alphaModFix/>
          </a:blip>
          <a:srcRect b="0" l="0" r="0" t="0"/>
          <a:stretch/>
        </p:blipFill>
        <p:spPr>
          <a:xfrm>
            <a:off x="4085613" y="1206945"/>
            <a:ext cx="4935545" cy="2359299"/>
          </a:xfrm>
          <a:prstGeom prst="rect">
            <a:avLst/>
          </a:prstGeom>
          <a:noFill/>
          <a:ln>
            <a:noFill/>
          </a:ln>
          <a:effectLst>
            <a:outerShdw blurRad="50800" rotWithShape="0" algn="tl" dir="2700000" dist="38100">
              <a:srgbClr val="000000">
                <a:alpha val="40000"/>
              </a:srgbClr>
            </a:outerShdw>
          </a:effectLst>
        </p:spPr>
      </p:pic>
      <p:pic>
        <p:nvPicPr>
          <p:cNvPr descr="Pennine Academies Yorkshire" id="365" name="Google Shape;365;p22"/>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Maths Papers 3 (Reasoning)</a:t>
            </a:r>
            <a:endParaRPr/>
          </a:p>
        </p:txBody>
      </p:sp>
      <p:sp>
        <p:nvSpPr>
          <p:cNvPr id="371" name="Google Shape;371;p23"/>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question:</a:t>
            </a:r>
            <a:endParaRPr/>
          </a:p>
        </p:txBody>
      </p:sp>
      <p:sp>
        <p:nvSpPr>
          <p:cNvPr id="372" name="Google Shape;37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373" name="Google Shape;373;p23"/>
          <p:cNvPicPr preferRelativeResize="0"/>
          <p:nvPr/>
        </p:nvPicPr>
        <p:blipFill rotWithShape="1">
          <a:blip r:embed="rId3">
            <a:alphaModFix/>
          </a:blip>
          <a:srcRect b="0" l="0" r="0" t="0"/>
          <a:stretch/>
        </p:blipFill>
        <p:spPr>
          <a:xfrm>
            <a:off x="217850" y="1271355"/>
            <a:ext cx="3908235" cy="3174741"/>
          </a:xfrm>
          <a:prstGeom prst="rect">
            <a:avLst/>
          </a:prstGeom>
          <a:noFill/>
          <a:ln>
            <a:noFill/>
          </a:ln>
          <a:effectLst>
            <a:outerShdw blurRad="50800" rotWithShape="0" algn="tl" dir="2700000" dist="38100">
              <a:srgbClr val="000000">
                <a:alpha val="40000"/>
              </a:srgbClr>
            </a:outerShdw>
          </a:effectLst>
        </p:spPr>
      </p:pic>
      <p:pic>
        <p:nvPicPr>
          <p:cNvPr id="374" name="Google Shape;374;p23"/>
          <p:cNvPicPr preferRelativeResize="0"/>
          <p:nvPr/>
        </p:nvPicPr>
        <p:blipFill rotWithShape="1">
          <a:blip r:embed="rId4">
            <a:alphaModFix/>
          </a:blip>
          <a:srcRect b="0" l="0" r="0" t="0"/>
          <a:stretch/>
        </p:blipFill>
        <p:spPr>
          <a:xfrm>
            <a:off x="4335900" y="207250"/>
            <a:ext cx="4666597" cy="4358061"/>
          </a:xfrm>
          <a:prstGeom prst="rect">
            <a:avLst/>
          </a:prstGeom>
          <a:noFill/>
          <a:ln>
            <a:noFill/>
          </a:ln>
          <a:effectLst>
            <a:outerShdw blurRad="50800" rotWithShape="0" algn="tl" dir="2700000" dist="38100">
              <a:srgbClr val="000000">
                <a:alpha val="40000"/>
              </a:srgbClr>
            </a:outerShdw>
          </a:effectLst>
        </p:spPr>
      </p:pic>
      <p:pic>
        <p:nvPicPr>
          <p:cNvPr descr="Pennine Academies Yorkshire" id="375" name="Google Shape;375;p23"/>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Supporting your child in preparing for the SATs</a:t>
            </a:r>
            <a:endParaRPr/>
          </a:p>
        </p:txBody>
      </p:sp>
      <p:sp>
        <p:nvSpPr>
          <p:cNvPr id="381" name="Google Shape;381;p24"/>
          <p:cNvSpPr txBox="1"/>
          <p:nvPr>
            <p:ph idx="1" type="body"/>
          </p:nvPr>
        </p:nvSpPr>
        <p:spPr>
          <a:xfrm>
            <a:off x="311700" y="739302"/>
            <a:ext cx="8520600" cy="404371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Firstly, a positive attitude goes a long way. Give them as much encouragement and support as you can (but we don’t need to tell you that)!</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Tips:</a:t>
            </a:r>
            <a:endParaRPr/>
          </a:p>
          <a:p>
            <a:pPr indent="-342900" lvl="0" marL="457200" rtl="0" algn="l">
              <a:lnSpc>
                <a:spcPct val="100000"/>
              </a:lnSpc>
              <a:spcBef>
                <a:spcPts val="0"/>
              </a:spcBef>
              <a:spcAft>
                <a:spcPts val="0"/>
              </a:spcAft>
              <a:buSzPts val="1800"/>
              <a:buFont typeface="Nunito"/>
              <a:buChar char="●"/>
            </a:pPr>
            <a:r>
              <a:rPr lang="en-GB"/>
              <a:t>Don’t use past papers as they are used in school to prepare the children. </a:t>
            </a:r>
            <a:endParaRPr/>
          </a:p>
          <a:p>
            <a:pPr indent="-342900" lvl="0" marL="457200" rtl="0" algn="l">
              <a:lnSpc>
                <a:spcPct val="100000"/>
              </a:lnSpc>
              <a:spcBef>
                <a:spcPts val="0"/>
              </a:spcBef>
              <a:spcAft>
                <a:spcPts val="0"/>
              </a:spcAft>
              <a:buSzPts val="1800"/>
              <a:buFont typeface="Nunito"/>
              <a:buChar char="●"/>
            </a:pPr>
            <a:r>
              <a:rPr lang="en-GB"/>
              <a:t>Talk to your child’s class teacher if you have any concerns rather than worry your child!</a:t>
            </a:r>
            <a:endParaRPr/>
          </a:p>
          <a:p>
            <a:pPr indent="-342900" lvl="0" marL="457200" rtl="0" algn="l">
              <a:lnSpc>
                <a:spcPct val="100000"/>
              </a:lnSpc>
              <a:spcBef>
                <a:spcPts val="0"/>
              </a:spcBef>
              <a:spcAft>
                <a:spcPts val="0"/>
              </a:spcAft>
              <a:buSzPts val="1800"/>
              <a:buFont typeface="Nunito"/>
              <a:buChar char="●"/>
            </a:pPr>
            <a:r>
              <a:rPr lang="en-GB"/>
              <a:t>Encourage your child to talk to their teacher or a trusted adult (including yourself) about their anxieties. Don’t forget that a small amount of anxiety is normal and not harmful.</a:t>
            </a:r>
            <a:endParaRPr/>
          </a:p>
          <a:p>
            <a:pPr indent="-342900" lvl="0" marL="457200" rtl="0" algn="l">
              <a:lnSpc>
                <a:spcPct val="100000"/>
              </a:lnSpc>
              <a:spcBef>
                <a:spcPts val="0"/>
              </a:spcBef>
              <a:spcAft>
                <a:spcPts val="0"/>
              </a:spcAft>
              <a:buSzPts val="1800"/>
              <a:buFont typeface="Nunito"/>
              <a:buChar char="●"/>
            </a:pPr>
            <a:r>
              <a:rPr lang="en-GB"/>
              <a:t>Give your child a quiet, distraction free space to complete homework or study.</a:t>
            </a:r>
            <a:endParaRPr/>
          </a:p>
          <a:p>
            <a:pPr indent="-342900" lvl="0" marL="457200" rtl="0" algn="l">
              <a:lnSpc>
                <a:spcPct val="100000"/>
              </a:lnSpc>
              <a:spcBef>
                <a:spcPts val="0"/>
              </a:spcBef>
              <a:spcAft>
                <a:spcPts val="0"/>
              </a:spcAft>
              <a:buSzPts val="1800"/>
              <a:buFont typeface="Nunito"/>
              <a:buChar char="●"/>
            </a:pPr>
            <a:r>
              <a:rPr lang="en-GB"/>
              <a:t>Give your child time to go outside and </a:t>
            </a:r>
            <a:r>
              <a:rPr b="1" lang="en-GB"/>
              <a:t>reduce</a:t>
            </a:r>
            <a:r>
              <a:rPr lang="en-GB"/>
              <a:t> screen time.</a:t>
            </a:r>
            <a:endParaRPr/>
          </a:p>
          <a:p>
            <a:pPr indent="-342900" lvl="0" marL="457200" rtl="0" algn="l">
              <a:lnSpc>
                <a:spcPct val="100000"/>
              </a:lnSpc>
              <a:spcBef>
                <a:spcPts val="0"/>
              </a:spcBef>
              <a:spcAft>
                <a:spcPts val="0"/>
              </a:spcAft>
              <a:buSzPts val="1800"/>
              <a:buFont typeface="Nunito"/>
              <a:buChar char="●"/>
            </a:pPr>
            <a:r>
              <a:rPr lang="en-GB"/>
              <a:t>Ensure your child is eating and drinking well and getting a good amount of sleep.</a:t>
            </a:r>
            <a:endParaRPr/>
          </a:p>
          <a:p>
            <a:pPr indent="-342900" lvl="0" marL="457200" rtl="0" algn="l">
              <a:lnSpc>
                <a:spcPct val="100000"/>
              </a:lnSpc>
              <a:spcBef>
                <a:spcPts val="0"/>
              </a:spcBef>
              <a:spcAft>
                <a:spcPts val="0"/>
              </a:spcAft>
              <a:buSzPts val="1800"/>
              <a:buFont typeface="Nunito"/>
              <a:buChar char="●"/>
            </a:pPr>
            <a:r>
              <a:rPr lang="en-GB"/>
              <a:t>Plan something nice and fun for the weekends before and after SATs. This will help them to relax before the SATs and give them something to look forward to after. </a:t>
            </a:r>
            <a:endParaRPr/>
          </a:p>
        </p:txBody>
      </p:sp>
      <p:sp>
        <p:nvSpPr>
          <p:cNvPr id="382" name="Google Shape;38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383" name="Google Shape;383;p24"/>
          <p:cNvPicPr preferRelativeResize="0"/>
          <p:nvPr/>
        </p:nvPicPr>
        <p:blipFill rotWithShape="1">
          <a:blip r:embed="rId3">
            <a:alphaModFix/>
          </a:blip>
          <a:srcRect b="0" l="0" r="0" t="0"/>
          <a:stretch/>
        </p:blipFill>
        <p:spPr>
          <a:xfrm>
            <a:off x="8030195" y="0"/>
            <a:ext cx="1113805" cy="11138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Supporting your child in preparing for the SATs</a:t>
            </a:r>
            <a:endParaRPr/>
          </a:p>
        </p:txBody>
      </p:sp>
      <p:sp>
        <p:nvSpPr>
          <p:cNvPr id="389" name="Google Shape;389;p25"/>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Further tips:</a:t>
            </a:r>
            <a:endParaRPr/>
          </a:p>
          <a:p>
            <a:pPr indent="-342900" lvl="0" marL="457200" rtl="0" algn="l">
              <a:lnSpc>
                <a:spcPct val="100000"/>
              </a:lnSpc>
              <a:spcBef>
                <a:spcPts val="0"/>
              </a:spcBef>
              <a:spcAft>
                <a:spcPts val="0"/>
              </a:spcAft>
              <a:buSzPts val="1800"/>
              <a:buFont typeface="Nunito"/>
              <a:buChar char="●"/>
            </a:pPr>
            <a:r>
              <a:rPr lang="en-GB"/>
              <a:t>Create a revision timetable that works for you and your child. For some families, 10 to 20 minute activities over a few days works best. For others, a longer study session one day a week might be better. </a:t>
            </a:r>
            <a:endParaRPr/>
          </a:p>
          <a:p>
            <a:pPr indent="-342900" lvl="0" marL="457200" rtl="0" algn="l">
              <a:lnSpc>
                <a:spcPct val="100000"/>
              </a:lnSpc>
              <a:spcBef>
                <a:spcPts val="0"/>
              </a:spcBef>
              <a:spcAft>
                <a:spcPts val="0"/>
              </a:spcAft>
              <a:buSzPts val="1800"/>
              <a:buFont typeface="Nunito"/>
              <a:buChar char="●"/>
            </a:pPr>
            <a:r>
              <a:rPr lang="en-GB"/>
              <a:t>Keep revision light. Going over key skills (times tables, real world mental maths as you are shopping or cooking) is a good way to keep revision light. </a:t>
            </a:r>
            <a:endParaRPr/>
          </a:p>
          <a:p>
            <a:pPr indent="-342900" lvl="0" marL="457200" rtl="0" algn="l">
              <a:lnSpc>
                <a:spcPct val="100000"/>
              </a:lnSpc>
              <a:spcBef>
                <a:spcPts val="0"/>
              </a:spcBef>
              <a:spcAft>
                <a:spcPts val="0"/>
              </a:spcAft>
              <a:buSzPts val="1800"/>
              <a:buFont typeface="Nunito"/>
              <a:buChar char="●"/>
            </a:pPr>
            <a:r>
              <a:rPr lang="en-GB"/>
              <a:t>As we said before, avoid using past papers. There are plenty of free or inexpensive SATs practice materials for parents available. </a:t>
            </a:r>
            <a:endParaRPr/>
          </a:p>
          <a:p>
            <a:pPr indent="-342900" lvl="0" marL="457200" rtl="0" algn="l">
              <a:lnSpc>
                <a:spcPct val="100000"/>
              </a:lnSpc>
              <a:spcBef>
                <a:spcPts val="0"/>
              </a:spcBef>
              <a:spcAft>
                <a:spcPts val="0"/>
              </a:spcAft>
              <a:buSzPts val="1800"/>
              <a:buFont typeface="Nunito"/>
              <a:buChar char="●"/>
            </a:pPr>
            <a:r>
              <a:rPr lang="en-GB"/>
              <a:t>If you’re looking to support your child further with maths at home, there are lots of good websites with free Year 6 revision resources. We subscribe, as a school, to Century Tech and TTRS.</a:t>
            </a:r>
            <a:endParaRPr/>
          </a:p>
        </p:txBody>
      </p:sp>
      <p:sp>
        <p:nvSpPr>
          <p:cNvPr id="390" name="Google Shape;39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391" name="Google Shape;391;p25"/>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Things to remember about SATs</a:t>
            </a:r>
            <a:endParaRPr/>
          </a:p>
        </p:txBody>
      </p:sp>
      <p:sp>
        <p:nvSpPr>
          <p:cNvPr id="397" name="Google Shape;397;p26"/>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solidFill>
                  <a:srgbClr val="283593"/>
                </a:solidFill>
              </a:rPr>
              <a:t>SATs focus on what children know about Maths and English. </a:t>
            </a:r>
            <a:endParaRPr/>
          </a:p>
          <a:p>
            <a:pPr indent="0" lvl="0" marL="114300" rtl="0" algn="l">
              <a:lnSpc>
                <a:spcPct val="100000"/>
              </a:lnSpc>
              <a:spcBef>
                <a:spcPts val="0"/>
              </a:spcBef>
              <a:spcAft>
                <a:spcPts val="0"/>
              </a:spcAft>
              <a:buSzPts val="1800"/>
              <a:buNone/>
            </a:pPr>
            <a:r>
              <a:rPr lang="en-GB"/>
              <a:t>They will not reflect how talented they are at science, geography, art, PE…, and they certainly won’t highlight all of their amazing personal characteristics.</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solidFill>
                  <a:srgbClr val="283593"/>
                </a:solidFill>
              </a:rPr>
              <a:t>SATs don’t tell the whole story.</a:t>
            </a:r>
            <a:endParaRPr/>
          </a:p>
          <a:p>
            <a:pPr indent="0" lvl="0" marL="114300" rtl="0" algn="l">
              <a:lnSpc>
                <a:spcPct val="100000"/>
              </a:lnSpc>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solidFill>
                  <a:srgbClr val="283593"/>
                </a:solidFill>
              </a:rPr>
              <a:t>SATs are only four days out of a whole Primary School career. </a:t>
            </a:r>
            <a:endParaRPr/>
          </a:p>
          <a:p>
            <a:pPr indent="0" lvl="0" marL="114300" rtl="0" algn="l">
              <a:lnSpc>
                <a:spcPct val="100000"/>
              </a:lnSpc>
              <a:spcBef>
                <a:spcPts val="0"/>
              </a:spcBef>
              <a:spcAft>
                <a:spcPts val="0"/>
              </a:spcAft>
              <a:buSzPts val="1800"/>
              <a:buNone/>
            </a:pPr>
            <a:r>
              <a:rPr lang="en-GB"/>
              <a:t>In reality, there’s one or two papers each day that last 30 to 60 minutes.</a:t>
            </a:r>
            <a:endParaRPr/>
          </a:p>
        </p:txBody>
      </p:sp>
      <p:sp>
        <p:nvSpPr>
          <p:cNvPr id="398" name="Google Shape;39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399" name="Google Shape;399;p26"/>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What to do if you are worried about your child</a:t>
            </a:r>
            <a:endParaRPr/>
          </a:p>
        </p:txBody>
      </p:sp>
      <p:sp>
        <p:nvSpPr>
          <p:cNvPr id="405" name="Google Shape;405;p27"/>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SATs often induce a certain degree of worry or anxiety but there is, of course, a tipping point.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SATs anxiety should not:</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Affect a child’s appetite</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Affect a child’s sleep</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Affect a child’s personality</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Induce panic, tears or disengagement from lessons or hobbies</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Be a reason not to attend school.</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If any of the above are evident, SATs may be causing an excessive degree of anxiety and may benefit from some additional support. This isn’t about removing the reality of SATs but rather equipping your child with the ability to better cope with the situation. </a:t>
            </a:r>
            <a:endParaRPr/>
          </a:p>
        </p:txBody>
      </p:sp>
      <p:sp>
        <p:nvSpPr>
          <p:cNvPr id="406" name="Google Shape;40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407" name="Google Shape;407;p27"/>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What to do if you are worried about your child</a:t>
            </a:r>
            <a:endParaRPr/>
          </a:p>
        </p:txBody>
      </p:sp>
      <p:sp>
        <p:nvSpPr>
          <p:cNvPr id="413" name="Google Shape;413;p28"/>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solidFill>
                  <a:srgbClr val="283593"/>
                </a:solidFill>
              </a:rPr>
              <a:t>Talk to the school</a:t>
            </a:r>
            <a:endParaRPr/>
          </a:p>
          <a:p>
            <a:pPr indent="0" lvl="0" marL="114300" rtl="0" algn="l">
              <a:lnSpc>
                <a:spcPct val="100000"/>
              </a:lnSpc>
              <a:spcBef>
                <a:spcPts val="0"/>
              </a:spcBef>
              <a:spcAft>
                <a:spcPts val="0"/>
              </a:spcAft>
              <a:buSzPts val="1800"/>
              <a:buNone/>
            </a:pPr>
            <a:r>
              <a:rPr lang="en-GB"/>
              <a:t>Sometimes concerns present at home and not at school. If you notice a change in your child, talk to the school so that everyone concerned can offer the support needed. </a:t>
            </a:r>
            <a:endParaRPr/>
          </a:p>
          <a:p>
            <a:pPr indent="0" lvl="0" marL="114300" rtl="0" algn="l">
              <a:lnSpc>
                <a:spcPct val="100000"/>
              </a:lnSpc>
              <a:spcBef>
                <a:spcPts val="0"/>
              </a:spcBef>
              <a:spcAft>
                <a:spcPts val="0"/>
              </a:spcAft>
              <a:buSzPts val="1800"/>
              <a:buNone/>
            </a:pPr>
            <a:r>
              <a:rPr lang="en-GB">
                <a:solidFill>
                  <a:srgbClr val="283593"/>
                </a:solidFill>
              </a:rPr>
              <a:t>Talk to your child</a:t>
            </a:r>
            <a:endParaRPr/>
          </a:p>
          <a:p>
            <a:pPr indent="0" lvl="0" marL="114300" rtl="0" algn="l">
              <a:lnSpc>
                <a:spcPct val="100000"/>
              </a:lnSpc>
              <a:spcBef>
                <a:spcPts val="0"/>
              </a:spcBef>
              <a:spcAft>
                <a:spcPts val="0"/>
              </a:spcAft>
              <a:buSzPts val="1800"/>
              <a:buNone/>
            </a:pPr>
            <a:r>
              <a:rPr lang="en-GB"/>
              <a:t>Talk to your child about what aspect of SATs concerns them the most. If you can help them pinpoint what is bothering them the most, you can take specific steps to help reassure them. </a:t>
            </a:r>
            <a:endParaRPr/>
          </a:p>
          <a:p>
            <a:pPr indent="0" lvl="0" marL="114300" rtl="0" algn="l">
              <a:lnSpc>
                <a:spcPct val="100000"/>
              </a:lnSpc>
              <a:spcBef>
                <a:spcPts val="0"/>
              </a:spcBef>
              <a:spcAft>
                <a:spcPts val="0"/>
              </a:spcAft>
              <a:buSzPts val="1800"/>
              <a:buNone/>
            </a:pPr>
            <a:r>
              <a:rPr lang="en-GB">
                <a:solidFill>
                  <a:srgbClr val="283593"/>
                </a:solidFill>
              </a:rPr>
              <a:t>Encourage your child to talk to their teacher</a:t>
            </a:r>
            <a:endParaRPr/>
          </a:p>
          <a:p>
            <a:pPr indent="0" lvl="0" marL="114300" rtl="0" algn="l">
              <a:lnSpc>
                <a:spcPct val="100000"/>
              </a:lnSpc>
              <a:spcBef>
                <a:spcPts val="0"/>
              </a:spcBef>
              <a:spcAft>
                <a:spcPts val="0"/>
              </a:spcAft>
              <a:buSzPts val="1800"/>
              <a:buNone/>
            </a:pPr>
            <a:r>
              <a:rPr lang="en-GB"/>
              <a:t>SATs are obviously linked to school. Don’t be surprised if your child would prefer to seek reassurance from teachers over family members. </a:t>
            </a:r>
            <a:endParaRPr/>
          </a:p>
          <a:p>
            <a:pPr indent="0" lvl="0" marL="114300" rtl="0" algn="l">
              <a:lnSpc>
                <a:spcPct val="100000"/>
              </a:lnSpc>
              <a:spcBef>
                <a:spcPts val="0"/>
              </a:spcBef>
              <a:spcAft>
                <a:spcPts val="0"/>
              </a:spcAft>
              <a:buSzPts val="1800"/>
              <a:buNone/>
            </a:pPr>
            <a:r>
              <a:rPr lang="en-GB">
                <a:solidFill>
                  <a:srgbClr val="283593"/>
                </a:solidFill>
              </a:rPr>
              <a:t>Try not to project your own anxieties or views about the SATs</a:t>
            </a:r>
            <a:endParaRPr/>
          </a:p>
          <a:p>
            <a:pPr indent="0" lvl="0" marL="114300" rtl="0" algn="l">
              <a:lnSpc>
                <a:spcPct val="100000"/>
              </a:lnSpc>
              <a:spcBef>
                <a:spcPts val="0"/>
              </a:spcBef>
              <a:spcAft>
                <a:spcPts val="0"/>
              </a:spcAft>
              <a:buSzPts val="1800"/>
              <a:buNone/>
            </a:pPr>
            <a:r>
              <a:rPr lang="en-GB"/>
              <a:t>Children can be very intuitive. If they see that you are anxious, this could add to their own anxieties. Similarly, if you don’t believe in SATs, your child may reflect this view.</a:t>
            </a:r>
            <a:endParaRPr/>
          </a:p>
        </p:txBody>
      </p:sp>
      <p:sp>
        <p:nvSpPr>
          <p:cNvPr id="414" name="Google Shape;41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415" name="Google Shape;415;p28"/>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Advice for Year 6 children</a:t>
            </a:r>
            <a:endParaRPr/>
          </a:p>
        </p:txBody>
      </p:sp>
      <p:sp>
        <p:nvSpPr>
          <p:cNvPr id="421" name="Google Shape;421;p29"/>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Nunito"/>
              <a:buChar char="●"/>
            </a:pPr>
            <a:r>
              <a:rPr lang="en-GB"/>
              <a:t>Listen to your teacher.</a:t>
            </a:r>
            <a:endParaRPr/>
          </a:p>
          <a:p>
            <a:pPr indent="-342900" lvl="0" marL="457200" rtl="0" algn="l">
              <a:lnSpc>
                <a:spcPct val="100000"/>
              </a:lnSpc>
              <a:spcBef>
                <a:spcPts val="0"/>
              </a:spcBef>
              <a:spcAft>
                <a:spcPts val="0"/>
              </a:spcAft>
              <a:buSzPts val="1800"/>
              <a:buFont typeface="Nunito"/>
              <a:buChar char="●"/>
            </a:pPr>
            <a:r>
              <a:rPr lang="en-GB"/>
              <a:t>The adults you work with all want you to do your best.</a:t>
            </a:r>
            <a:endParaRPr/>
          </a:p>
          <a:p>
            <a:pPr indent="-342900" lvl="0" marL="457200" rtl="0" algn="l">
              <a:lnSpc>
                <a:spcPct val="100000"/>
              </a:lnSpc>
              <a:spcBef>
                <a:spcPts val="0"/>
              </a:spcBef>
              <a:spcAft>
                <a:spcPts val="0"/>
              </a:spcAft>
              <a:buSzPts val="1800"/>
              <a:buFont typeface="Nunito"/>
              <a:buChar char="●"/>
            </a:pPr>
            <a:r>
              <a:rPr lang="en-GB"/>
              <a:t>Get plenty of sleep and eat well, this will help your brain.</a:t>
            </a:r>
            <a:endParaRPr/>
          </a:p>
          <a:p>
            <a:pPr indent="-342900" lvl="0" marL="457200" rtl="0" algn="l">
              <a:lnSpc>
                <a:spcPct val="100000"/>
              </a:lnSpc>
              <a:spcBef>
                <a:spcPts val="0"/>
              </a:spcBef>
              <a:spcAft>
                <a:spcPts val="0"/>
              </a:spcAft>
              <a:buSzPts val="1800"/>
              <a:buFont typeface="Nunito"/>
              <a:buChar char="●"/>
            </a:pPr>
            <a:r>
              <a:rPr lang="en-GB"/>
              <a:t>Read all the questions carefully. This can help you to avoid silly mistakes.</a:t>
            </a:r>
            <a:endParaRPr/>
          </a:p>
          <a:p>
            <a:pPr indent="-342900" lvl="0" marL="457200" rtl="0" algn="l">
              <a:lnSpc>
                <a:spcPct val="100000"/>
              </a:lnSpc>
              <a:spcBef>
                <a:spcPts val="0"/>
              </a:spcBef>
              <a:spcAft>
                <a:spcPts val="0"/>
              </a:spcAft>
              <a:buSzPts val="1800"/>
              <a:buFont typeface="Nunito"/>
              <a:buChar char="●"/>
            </a:pPr>
            <a:r>
              <a:rPr lang="en-GB"/>
              <a:t>Don’t panic. There may be questions you think you can’t answer. Take a deep breath. Read it again. You can always move on and go back to it later. It’s often better to write something rather than nothing. </a:t>
            </a:r>
            <a:endParaRPr/>
          </a:p>
          <a:p>
            <a:pPr indent="-342900" lvl="0" marL="457200" rtl="0" algn="l">
              <a:lnSpc>
                <a:spcPct val="100000"/>
              </a:lnSpc>
              <a:spcBef>
                <a:spcPts val="0"/>
              </a:spcBef>
              <a:spcAft>
                <a:spcPts val="0"/>
              </a:spcAft>
              <a:buSzPts val="1800"/>
              <a:buFont typeface="Nunito"/>
              <a:buChar char="●"/>
            </a:pPr>
            <a:r>
              <a:rPr lang="en-GB"/>
              <a:t>Remember that the Year 6 SATs last for 4 days out of your whole life!</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i="1" lang="en-GB">
                <a:solidFill>
                  <a:srgbClr val="283593"/>
                </a:solidFill>
              </a:rPr>
              <a:t>“Stay focused in class so you don’t have loads of extra studying to do at home!” – Year 7 pupil’s advice.</a:t>
            </a:r>
            <a:endParaRPr/>
          </a:p>
        </p:txBody>
      </p:sp>
      <p:sp>
        <p:nvSpPr>
          <p:cNvPr id="422" name="Google Shape;42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423" name="Google Shape;423;p29"/>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When and how the SATs are completed</a:t>
            </a:r>
            <a:endParaRPr/>
          </a:p>
        </p:txBody>
      </p:sp>
      <p:sp>
        <p:nvSpPr>
          <p:cNvPr id="167" name="Google Shape;167;p3"/>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Nunito"/>
              <a:buChar char="●"/>
            </a:pPr>
            <a:r>
              <a:rPr lang="en-GB"/>
              <a:t>The tests take place during normal school hours, under exam conditions. </a:t>
            </a:r>
            <a:endParaRPr/>
          </a:p>
          <a:p>
            <a:pPr indent="-342900" lvl="0" marL="457200" rtl="0" algn="l">
              <a:lnSpc>
                <a:spcPct val="100000"/>
              </a:lnSpc>
              <a:spcBef>
                <a:spcPts val="0"/>
              </a:spcBef>
              <a:spcAft>
                <a:spcPts val="0"/>
              </a:spcAft>
              <a:buSzPts val="1800"/>
              <a:buFont typeface="Nunito"/>
              <a:buChar char="●"/>
            </a:pPr>
            <a:r>
              <a:rPr lang="en-GB"/>
              <a:t>Children are not allowed to talk to each other from the moment the assessments are handed out until they are collected at the end of the test. </a:t>
            </a:r>
            <a:endParaRPr/>
          </a:p>
          <a:p>
            <a:pPr indent="-342900" lvl="0" marL="457200" rtl="0" algn="l">
              <a:lnSpc>
                <a:spcPct val="100000"/>
              </a:lnSpc>
              <a:spcBef>
                <a:spcPts val="0"/>
              </a:spcBef>
              <a:spcAft>
                <a:spcPts val="0"/>
              </a:spcAft>
              <a:buSzPts val="1800"/>
              <a:buFont typeface="Nunito"/>
              <a:buChar char="●"/>
            </a:pPr>
            <a:r>
              <a:rPr lang="en-GB"/>
              <a:t>After the tests are completed, the papers are sent away to be marked </a:t>
            </a:r>
            <a:r>
              <a:rPr lang="en-GB">
                <a:solidFill>
                  <a:srgbClr val="283593"/>
                </a:solidFill>
              </a:rPr>
              <a:t>externally</a:t>
            </a:r>
            <a:r>
              <a:rPr lang="en-GB"/>
              <a:t>. </a:t>
            </a:r>
            <a:endParaRPr/>
          </a:p>
          <a:p>
            <a:pPr indent="-342900" lvl="0" marL="457200" rtl="0" algn="l">
              <a:lnSpc>
                <a:spcPct val="100000"/>
              </a:lnSpc>
              <a:spcBef>
                <a:spcPts val="0"/>
              </a:spcBef>
              <a:spcAft>
                <a:spcPts val="0"/>
              </a:spcAft>
              <a:buSzPts val="1800"/>
              <a:buFont typeface="Nunito"/>
              <a:buChar char="●"/>
            </a:pPr>
            <a:r>
              <a:rPr lang="en-GB"/>
              <a:t>The results are then sent to the school in July. </a:t>
            </a:r>
            <a:endParaRPr/>
          </a:p>
          <a:p>
            <a:pPr indent="-342900" lvl="0" marL="457200" rtl="0" algn="l">
              <a:lnSpc>
                <a:spcPct val="100000"/>
              </a:lnSpc>
              <a:spcBef>
                <a:spcPts val="0"/>
              </a:spcBef>
              <a:spcAft>
                <a:spcPts val="0"/>
              </a:spcAft>
              <a:buSzPts val="1800"/>
              <a:buFont typeface="Nunito"/>
              <a:buChar char="●"/>
            </a:pPr>
            <a:r>
              <a:rPr lang="en-GB"/>
              <a:t>Each test lasts no longer than 60 minutes: </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Spelling, punctuation and grammar (paper 1: Grammar/ Punctuation) – 45 minutes</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Spelling, punctuation and grammar (paper 2: Spelling) – 15 minutes</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Reading – 60 minutes </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Maths (paper 1: Arithmetic) – 30 minutes</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Maths (paper 2: Reasoning) – 40 minutes</a:t>
            </a:r>
            <a:endParaRPr/>
          </a:p>
          <a:p>
            <a:pPr indent="-317500" lvl="1" marL="914400" rtl="0" algn="l">
              <a:lnSpc>
                <a:spcPct val="100000"/>
              </a:lnSpc>
              <a:spcBef>
                <a:spcPts val="0"/>
              </a:spcBef>
              <a:spcAft>
                <a:spcPts val="0"/>
              </a:spcAft>
              <a:buSzPts val="1400"/>
              <a:buChar char="○"/>
            </a:pPr>
            <a:r>
              <a:rPr lang="en-GB">
                <a:solidFill>
                  <a:srgbClr val="283593"/>
                </a:solidFill>
                <a:latin typeface="Trebuchet MS"/>
                <a:ea typeface="Trebuchet MS"/>
                <a:cs typeface="Trebuchet MS"/>
                <a:sym typeface="Trebuchet MS"/>
              </a:rPr>
              <a:t>Maths (paper 3: Reasoning) – 40 minutes</a:t>
            </a:r>
            <a:endParaRPr/>
          </a:p>
        </p:txBody>
      </p:sp>
      <p:sp>
        <p:nvSpPr>
          <p:cNvPr id="168" name="Google Shape;16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169" name="Google Shape;169;p3"/>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500"/>
                                        <p:tgtEl>
                                          <p:spTgt spid="1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500"/>
                                        <p:tgtEl>
                                          <p:spTgt spid="1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7" st="7"/>
                                            </p:txEl>
                                          </p:spTgt>
                                        </p:tgtEl>
                                        <p:attrNameLst>
                                          <p:attrName>style.visibility</p:attrName>
                                        </p:attrNameLst>
                                      </p:cBhvr>
                                      <p:to>
                                        <p:strVal val="visible"/>
                                      </p:to>
                                    </p:set>
                                    <p:animEffect filter="fade" transition="in">
                                      <p:cBhvr>
                                        <p:cTn dur="500"/>
                                        <p:tgtEl>
                                          <p:spTgt spid="16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8" st="8"/>
                                            </p:txEl>
                                          </p:spTgt>
                                        </p:tgtEl>
                                        <p:attrNameLst>
                                          <p:attrName>style.visibility</p:attrName>
                                        </p:attrNameLst>
                                      </p:cBhvr>
                                      <p:to>
                                        <p:strVal val="visible"/>
                                      </p:to>
                                    </p:set>
                                    <p:animEffect filter="fade" transition="in">
                                      <p:cBhvr>
                                        <p:cTn dur="500"/>
                                        <p:tgtEl>
                                          <p:spTgt spid="16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9" st="9"/>
                                            </p:txEl>
                                          </p:spTgt>
                                        </p:tgtEl>
                                        <p:attrNameLst>
                                          <p:attrName>style.visibility</p:attrName>
                                        </p:attrNameLst>
                                      </p:cBhvr>
                                      <p:to>
                                        <p:strVal val="visible"/>
                                      </p:to>
                                    </p:set>
                                    <p:animEffect filter="fade" transition="in">
                                      <p:cBhvr>
                                        <p:cTn dur="500"/>
                                        <p:tgtEl>
                                          <p:spTgt spid="16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0" st="10"/>
                                            </p:txEl>
                                          </p:spTgt>
                                        </p:tgtEl>
                                        <p:attrNameLst>
                                          <p:attrName>style.visibility</p:attrName>
                                        </p:attrNameLst>
                                      </p:cBhvr>
                                      <p:to>
                                        <p:strVal val="visible"/>
                                      </p:to>
                                    </p:set>
                                    <p:animEffect filter="fade" transition="in">
                                      <p:cBhvr>
                                        <p:cTn dur="500"/>
                                        <p:tgtEl>
                                          <p:spTgt spid="16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Specific arrangements for SATs</a:t>
            </a:r>
            <a:endParaRPr/>
          </a:p>
        </p:txBody>
      </p:sp>
      <p:sp>
        <p:nvSpPr>
          <p:cNvPr id="175" name="Google Shape;175;p4"/>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Children with additional needs (who have similar support as part of day-to-day learning in school) may be allotted specific arrangements, including:</a:t>
            </a:r>
            <a:endParaRPr/>
          </a:p>
          <a:p>
            <a:pPr indent="-342900" lvl="0" marL="457200" rtl="0" algn="l">
              <a:lnSpc>
                <a:spcPct val="100000"/>
              </a:lnSpc>
              <a:spcBef>
                <a:spcPts val="0"/>
              </a:spcBef>
              <a:spcAft>
                <a:spcPts val="0"/>
              </a:spcAft>
              <a:buSzPts val="1800"/>
              <a:buFont typeface="Nunito"/>
              <a:buChar char="●"/>
            </a:pPr>
            <a:r>
              <a:rPr lang="en-GB"/>
              <a:t>Additional (extra) time;</a:t>
            </a:r>
            <a:endParaRPr/>
          </a:p>
          <a:p>
            <a:pPr indent="-342900" lvl="0" marL="457200" rtl="0" algn="l">
              <a:lnSpc>
                <a:spcPct val="100000"/>
              </a:lnSpc>
              <a:spcBef>
                <a:spcPts val="0"/>
              </a:spcBef>
              <a:spcAft>
                <a:spcPts val="0"/>
              </a:spcAft>
              <a:buSzPts val="1800"/>
              <a:buFont typeface="Nunito"/>
              <a:buChar char="●"/>
            </a:pPr>
            <a:r>
              <a:rPr lang="en-GB"/>
              <a:t>Tests being opened early to be modified (not relevant to anyone in our school atm);</a:t>
            </a:r>
            <a:endParaRPr/>
          </a:p>
          <a:p>
            <a:pPr indent="-342900" lvl="0" marL="457200" rtl="0" algn="l">
              <a:lnSpc>
                <a:spcPct val="100000"/>
              </a:lnSpc>
              <a:spcBef>
                <a:spcPts val="0"/>
              </a:spcBef>
              <a:spcAft>
                <a:spcPts val="0"/>
              </a:spcAft>
              <a:buSzPts val="1800"/>
              <a:buFont typeface="Nunito"/>
              <a:buChar char="●"/>
            </a:pPr>
            <a:r>
              <a:rPr lang="en-GB"/>
              <a:t>An adult to scribe (write) for them;</a:t>
            </a:r>
            <a:endParaRPr/>
          </a:p>
          <a:p>
            <a:pPr indent="-342900" lvl="0" marL="457200" rtl="0" algn="l">
              <a:lnSpc>
                <a:spcPct val="100000"/>
              </a:lnSpc>
              <a:spcBef>
                <a:spcPts val="0"/>
              </a:spcBef>
              <a:spcAft>
                <a:spcPts val="0"/>
              </a:spcAft>
              <a:buSzPts val="1800"/>
              <a:buFont typeface="Nunito"/>
              <a:buChar char="●"/>
            </a:pPr>
            <a:r>
              <a:rPr lang="en-GB"/>
              <a:t>Using word processors independently; </a:t>
            </a:r>
            <a:endParaRPr/>
          </a:p>
          <a:p>
            <a:pPr indent="-342900" lvl="0" marL="457200" rtl="0" algn="l">
              <a:lnSpc>
                <a:spcPct val="100000"/>
              </a:lnSpc>
              <a:spcBef>
                <a:spcPts val="0"/>
              </a:spcBef>
              <a:spcAft>
                <a:spcPts val="0"/>
              </a:spcAft>
              <a:buSzPts val="1800"/>
              <a:buFont typeface="Nunito"/>
              <a:buChar char="●"/>
            </a:pPr>
            <a:r>
              <a:rPr lang="en-GB"/>
              <a:t>An adult to read for them (including a translator);</a:t>
            </a:r>
            <a:endParaRPr/>
          </a:p>
          <a:p>
            <a:pPr indent="-342900" lvl="0" marL="457200" rtl="0" algn="l">
              <a:lnSpc>
                <a:spcPct val="100000"/>
              </a:lnSpc>
              <a:spcBef>
                <a:spcPts val="0"/>
              </a:spcBef>
              <a:spcAft>
                <a:spcPts val="0"/>
              </a:spcAft>
              <a:buSzPts val="1800"/>
              <a:buFont typeface="Nunito"/>
              <a:buChar char="●"/>
            </a:pPr>
            <a:r>
              <a:rPr lang="en-GB"/>
              <a:t>The use of prompts or rest breaks;</a:t>
            </a:r>
            <a:endParaRPr/>
          </a:p>
          <a:p>
            <a:pPr indent="-342900" lvl="0" marL="457200" rtl="0" algn="l">
              <a:lnSpc>
                <a:spcPct val="100000"/>
              </a:lnSpc>
              <a:spcBef>
                <a:spcPts val="0"/>
              </a:spcBef>
              <a:spcAft>
                <a:spcPts val="0"/>
              </a:spcAft>
              <a:buSzPts val="1800"/>
              <a:buFont typeface="Nunito"/>
              <a:buChar char="●"/>
            </a:pPr>
            <a:r>
              <a:rPr lang="en-GB"/>
              <a:t>Arrangements for children who are ill or injured at the time of the tests ( fingers crossed that never happens!).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b="0" i="1" lang="en-GB" sz="1050" u="none" cap="none" strike="noStrike">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i="1" sz="700"/>
          </a:p>
        </p:txBody>
      </p:sp>
      <p:sp>
        <p:nvSpPr>
          <p:cNvPr id="176" name="Google Shape;17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177" name="Google Shape;177;p4"/>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The results</a:t>
            </a:r>
            <a:endParaRPr/>
          </a:p>
        </p:txBody>
      </p:sp>
      <p:sp>
        <p:nvSpPr>
          <p:cNvPr id="183" name="Google Shape;183;p5"/>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Tests are marked externally. Once marked, the tests will be given the following scores:</a:t>
            </a:r>
            <a:endParaRPr/>
          </a:p>
          <a:p>
            <a:pPr indent="-342900" lvl="0" marL="457200" rtl="0" algn="l">
              <a:lnSpc>
                <a:spcPct val="100000"/>
              </a:lnSpc>
              <a:spcBef>
                <a:spcPts val="0"/>
              </a:spcBef>
              <a:spcAft>
                <a:spcPts val="0"/>
              </a:spcAft>
              <a:buSzPts val="1800"/>
              <a:buFont typeface="Nunito"/>
              <a:buChar char="●"/>
            </a:pPr>
            <a:r>
              <a:rPr lang="en-GB"/>
              <a:t>A raw score (total number of marks achieved for each paper);</a:t>
            </a:r>
            <a:endParaRPr/>
          </a:p>
          <a:p>
            <a:pPr indent="-342900" lvl="0" marL="457200" rtl="0" algn="l">
              <a:lnSpc>
                <a:spcPct val="100000"/>
              </a:lnSpc>
              <a:spcBef>
                <a:spcPts val="0"/>
              </a:spcBef>
              <a:spcAft>
                <a:spcPts val="0"/>
              </a:spcAft>
              <a:buSzPts val="1800"/>
              <a:buFont typeface="Nunito"/>
              <a:buChar char="●"/>
            </a:pPr>
            <a:r>
              <a:rPr lang="en-GB"/>
              <a:t>A scaled score (see below);</a:t>
            </a:r>
            <a:endParaRPr/>
          </a:p>
          <a:p>
            <a:pPr indent="-342900" lvl="0" marL="457200" rtl="0" algn="l">
              <a:lnSpc>
                <a:spcPct val="100000"/>
              </a:lnSpc>
              <a:spcBef>
                <a:spcPts val="0"/>
              </a:spcBef>
              <a:spcAft>
                <a:spcPts val="0"/>
              </a:spcAft>
              <a:buSzPts val="1800"/>
              <a:buFont typeface="Nunito"/>
              <a:buChar char="●"/>
            </a:pPr>
            <a:r>
              <a:rPr lang="en-GB"/>
              <a:t>A judgement on if the National Standard has been met (brutal, as it doesn’t factor in how hard your child has tried!). </a:t>
            </a:r>
            <a:endParaRPr/>
          </a:p>
          <a:p>
            <a:pPr indent="-228600" lvl="0" marL="457200" rtl="0" algn="l">
              <a:lnSpc>
                <a:spcPct val="100000"/>
              </a:lnSpc>
              <a:spcBef>
                <a:spcPts val="0"/>
              </a:spcBef>
              <a:spcAft>
                <a:spcPts val="0"/>
              </a:spcAft>
              <a:buSzPts val="1800"/>
              <a:buFont typeface="Nunito"/>
              <a:buNone/>
            </a:pPr>
            <a:r>
              <a:t/>
            </a:r>
            <a:endParaRPr/>
          </a:p>
          <a:p>
            <a:pPr indent="0" lvl="0" marL="114300" rtl="0" algn="l">
              <a:lnSpc>
                <a:spcPct val="100000"/>
              </a:lnSpc>
              <a:spcBef>
                <a:spcPts val="0"/>
              </a:spcBef>
              <a:spcAft>
                <a:spcPts val="0"/>
              </a:spcAft>
              <a:buSzPts val="1800"/>
              <a:buNone/>
            </a:pPr>
            <a:r>
              <a:rPr lang="en-GB"/>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Scaled scores range from 80 to 120. </a:t>
            </a:r>
            <a:endParaRPr/>
          </a:p>
          <a:p>
            <a:pPr indent="0" lvl="0" marL="114300" rtl="0" algn="l">
              <a:lnSpc>
                <a:spcPct val="100000"/>
              </a:lnSpc>
              <a:spcBef>
                <a:spcPts val="0"/>
              </a:spcBef>
              <a:spcAft>
                <a:spcPts val="0"/>
              </a:spcAft>
              <a:buSzPts val="1800"/>
              <a:buNone/>
            </a:pPr>
            <a:r>
              <a:rPr lang="en-GB">
                <a:solidFill>
                  <a:srgbClr val="283593"/>
                </a:solidFill>
              </a:rPr>
              <a:t>A scaled score of </a:t>
            </a:r>
            <a:r>
              <a:rPr b="1" lang="en-GB" u="sng">
                <a:solidFill>
                  <a:srgbClr val="283593"/>
                </a:solidFill>
              </a:rPr>
              <a:t>100</a:t>
            </a:r>
            <a:r>
              <a:rPr lang="en-GB">
                <a:solidFill>
                  <a:srgbClr val="283593"/>
                </a:solidFill>
              </a:rPr>
              <a:t> or more shows the pupil is meeting the National Standard. We NEED at least </a:t>
            </a:r>
            <a:r>
              <a:rPr b="1" lang="en-GB" u="sng">
                <a:solidFill>
                  <a:srgbClr val="283593"/>
                </a:solidFill>
              </a:rPr>
              <a:t>100!</a:t>
            </a:r>
            <a:endParaRPr>
              <a:solidFill>
                <a:srgbClr val="283593"/>
              </a:solidFill>
            </a:endParaRPr>
          </a:p>
        </p:txBody>
      </p:sp>
      <p:sp>
        <p:nvSpPr>
          <p:cNvPr id="184" name="Google Shape;18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185" name="Google Shape;185;p5"/>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Grammar, Punctuation and Spelling: Monday 13</a:t>
            </a:r>
            <a:r>
              <a:rPr baseline="30000" lang="en-GB"/>
              <a:t>th</a:t>
            </a:r>
            <a:r>
              <a:rPr lang="en-GB"/>
              <a:t> May</a:t>
            </a:r>
            <a:endParaRPr/>
          </a:p>
        </p:txBody>
      </p:sp>
      <p:sp>
        <p:nvSpPr>
          <p:cNvPr id="191" name="Google Shape;191;p6"/>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Grammar, punctuation and spelling consists of two papers.</a:t>
            </a:r>
            <a:endParaRPr/>
          </a:p>
          <a:p>
            <a:pPr indent="0" lvl="0" marL="1143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Font typeface="Nunito"/>
              <a:buChar char="●"/>
            </a:pPr>
            <a:r>
              <a:rPr lang="en-GB"/>
              <a:t>Paper 1 focuses on all three elements (grammar, punctuation and spelling or GPS). The paper lasts for </a:t>
            </a:r>
            <a:r>
              <a:rPr lang="en-GB">
                <a:solidFill>
                  <a:srgbClr val="283593"/>
                </a:solidFill>
              </a:rPr>
              <a:t>45 minutes</a:t>
            </a:r>
            <a:r>
              <a:rPr lang="en-GB"/>
              <a:t>. </a:t>
            </a:r>
            <a:endParaRPr/>
          </a:p>
          <a:p>
            <a:pPr indent="-228600" lvl="0" marL="457200" rtl="0" algn="l">
              <a:lnSpc>
                <a:spcPct val="100000"/>
              </a:lnSpc>
              <a:spcBef>
                <a:spcPts val="0"/>
              </a:spcBef>
              <a:spcAft>
                <a:spcPts val="0"/>
              </a:spcAft>
              <a:buSzPts val="1800"/>
              <a:buFont typeface="Nunito"/>
              <a:buNone/>
            </a:pPr>
            <a:r>
              <a:t/>
            </a:r>
            <a:endParaRPr/>
          </a:p>
          <a:p>
            <a:pPr indent="-342900" lvl="0" marL="457200" rtl="0" algn="l">
              <a:lnSpc>
                <a:spcPct val="100000"/>
              </a:lnSpc>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192" name="Google Shape;19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193" name="Google Shape;193;p6"/>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Grammar, Punctuation and Spelling: Paper 1 (GPS)</a:t>
            </a:r>
            <a:endParaRPr/>
          </a:p>
        </p:txBody>
      </p:sp>
      <p:sp>
        <p:nvSpPr>
          <p:cNvPr id="199" name="Google Shape;199;p7"/>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The children will have been working hard with their class teacher on developing and securing their knowledge of the technical vocabulary needed in this test.</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This test focuses on:</a:t>
            </a:r>
            <a:endParaRPr/>
          </a:p>
          <a:p>
            <a:pPr indent="-342900" lvl="0" marL="457200" rtl="0" algn="l">
              <a:lnSpc>
                <a:spcPct val="100000"/>
              </a:lnSpc>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Grammatical terms/ word classes;</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Functions of sentences;</a:t>
            </a:r>
            <a:endParaRPr/>
          </a:p>
          <a:p>
            <a:pPr indent="-342900" lvl="0" marL="457200" rtl="0" algn="l">
              <a:lnSpc>
                <a:spcPct val="100000"/>
              </a:lnSpc>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Combining words, phrases and clauses;</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Verb forms, tenses and consistency;</a:t>
            </a:r>
            <a:endParaRPr/>
          </a:p>
          <a:p>
            <a:pPr indent="-342900" lvl="0" marL="457200" rtl="0" algn="l">
              <a:lnSpc>
                <a:spcPct val="100000"/>
              </a:lnSpc>
              <a:spcBef>
                <a:spcPts val="0"/>
              </a:spcBef>
              <a:spcAft>
                <a:spcPts val="0"/>
              </a:spcAft>
              <a:buSzPts val="1800"/>
              <a:buFont typeface="Nunito"/>
              <a:buChar char="●"/>
            </a:pPr>
            <a:r>
              <a:rPr lang="en-GB">
                <a:solidFill>
                  <a:srgbClr val="283593"/>
                </a:solidFill>
              </a:rPr>
              <a:t>Punctuation;</a:t>
            </a:r>
            <a:endParaRPr/>
          </a:p>
          <a:p>
            <a:pPr indent="-342900" lvl="0" marL="457200" rtl="0" algn="l">
              <a:lnSpc>
                <a:spcPct val="100000"/>
              </a:lnSpc>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Vocabulary;</a:t>
            </a:r>
            <a:endParaRPr>
              <a:solidFill>
                <a:srgbClr val="283593"/>
              </a:solidFill>
            </a:endParaRPr>
          </a:p>
          <a:p>
            <a:pPr indent="-342900" lvl="0" marL="457200" rtl="0" algn="l">
              <a:lnSpc>
                <a:spcPct val="100000"/>
              </a:lnSpc>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Standard English and formality.</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This test requires a range of answer types but does not require longer formal answers. </a:t>
            </a:r>
            <a:endParaRPr/>
          </a:p>
        </p:txBody>
      </p:sp>
      <p:sp>
        <p:nvSpPr>
          <p:cNvPr id="200" name="Google Shape;20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descr="Pennine Academies Yorkshire" id="201" name="Google Shape;201;p7"/>
          <p:cNvPicPr preferRelativeResize="0"/>
          <p:nvPr/>
        </p:nvPicPr>
        <p:blipFill rotWithShape="1">
          <a:blip r:embed="rId3">
            <a:alphaModFix/>
          </a:blip>
          <a:srcRect b="0" l="0" r="0" t="0"/>
          <a:stretch/>
        </p:blipFill>
        <p:spPr>
          <a:xfrm>
            <a:off x="217850" y="4106314"/>
            <a:ext cx="1113805" cy="11138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8"/>
          <p:cNvPicPr preferRelativeResize="0"/>
          <p:nvPr/>
        </p:nvPicPr>
        <p:blipFill rotWithShape="1">
          <a:blip r:embed="rId3">
            <a:alphaModFix/>
          </a:blip>
          <a:srcRect b="0" l="0" r="0" t="0"/>
          <a:stretch/>
        </p:blipFill>
        <p:spPr>
          <a:xfrm>
            <a:off x="1488020" y="3681793"/>
            <a:ext cx="4609317" cy="1178224"/>
          </a:xfrm>
          <a:prstGeom prst="rect">
            <a:avLst/>
          </a:prstGeom>
          <a:noFill/>
          <a:ln>
            <a:noFill/>
          </a:ln>
          <a:effectLst>
            <a:outerShdw blurRad="50800" rotWithShape="0" algn="tl" dir="2700000" dist="38100">
              <a:srgbClr val="000000">
                <a:alpha val="40000"/>
              </a:srgbClr>
            </a:outerShdw>
          </a:effectLst>
        </p:spPr>
      </p:pic>
      <p:pic>
        <p:nvPicPr>
          <p:cNvPr id="207" name="Google Shape;207;p8"/>
          <p:cNvPicPr preferRelativeResize="0"/>
          <p:nvPr/>
        </p:nvPicPr>
        <p:blipFill rotWithShape="1">
          <a:blip r:embed="rId4">
            <a:alphaModFix/>
          </a:blip>
          <a:srcRect b="0" l="0" r="0" t="0"/>
          <a:stretch/>
        </p:blipFill>
        <p:spPr>
          <a:xfrm>
            <a:off x="217850" y="1174079"/>
            <a:ext cx="4211735" cy="1713248"/>
          </a:xfrm>
          <a:prstGeom prst="rect">
            <a:avLst/>
          </a:prstGeom>
          <a:noFill/>
          <a:ln>
            <a:noFill/>
          </a:ln>
          <a:effectLst>
            <a:outerShdw blurRad="50800" rotWithShape="0" algn="tl" dir="2700000" dist="38100">
              <a:srgbClr val="000000">
                <a:alpha val="40000"/>
              </a:srgbClr>
            </a:outerShdw>
          </a:effectLst>
        </p:spPr>
      </p:pic>
      <p:pic>
        <p:nvPicPr>
          <p:cNvPr id="208" name="Google Shape;208;p8"/>
          <p:cNvPicPr preferRelativeResize="0"/>
          <p:nvPr/>
        </p:nvPicPr>
        <p:blipFill rotWithShape="1">
          <a:blip r:embed="rId5">
            <a:alphaModFix/>
          </a:blip>
          <a:srcRect b="0" l="0" r="0" t="0"/>
          <a:stretch/>
        </p:blipFill>
        <p:spPr>
          <a:xfrm>
            <a:off x="4138341" y="2241157"/>
            <a:ext cx="4787809" cy="1178223"/>
          </a:xfrm>
          <a:prstGeom prst="rect">
            <a:avLst/>
          </a:prstGeom>
          <a:noFill/>
          <a:ln>
            <a:noFill/>
          </a:ln>
          <a:effectLst>
            <a:outerShdw blurRad="50800" rotWithShape="0" algn="tl" dir="2700000" dist="38100">
              <a:srgbClr val="000000">
                <a:alpha val="40000"/>
              </a:srgbClr>
            </a:outerShdw>
          </a:effectLst>
        </p:spPr>
      </p:pic>
      <p:sp>
        <p:nvSpPr>
          <p:cNvPr id="209" name="Google Shape;209;p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Grammar, Punctuation and Spelling: Paper 1 (GPS)</a:t>
            </a:r>
            <a:endParaRPr/>
          </a:p>
        </p:txBody>
      </p:sp>
      <p:sp>
        <p:nvSpPr>
          <p:cNvPr id="210" name="Google Shape;210;p8"/>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Example questions: </a:t>
            </a:r>
            <a:endParaRPr/>
          </a:p>
        </p:txBody>
      </p:sp>
      <p:sp>
        <p:nvSpPr>
          <p:cNvPr id="211" name="Google Shape;21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grpSp>
        <p:nvGrpSpPr>
          <p:cNvPr id="212" name="Google Shape;212;p8"/>
          <p:cNvGrpSpPr/>
          <p:nvPr/>
        </p:nvGrpSpPr>
        <p:grpSpPr>
          <a:xfrm>
            <a:off x="1917748" y="2252181"/>
            <a:ext cx="3941876" cy="2745035"/>
            <a:chOff x="1917748" y="2252181"/>
            <a:chExt cx="3941876" cy="2745035"/>
          </a:xfrm>
        </p:grpSpPr>
        <p:sp>
          <p:nvSpPr>
            <p:cNvPr id="213" name="Google Shape;213;p8"/>
            <p:cNvSpPr txBox="1"/>
            <p:nvPr/>
          </p:nvSpPr>
          <p:spPr>
            <a:xfrm>
              <a:off x="2163482" y="2252181"/>
              <a:ext cx="301807" cy="26979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a:t>
              </a:r>
              <a:endParaRPr b="0" i="0" sz="1200" u="sng" cap="none" strike="noStrike">
                <a:solidFill>
                  <a:schemeClr val="dk1"/>
                </a:solidFill>
                <a:latin typeface="Trebuchet MS"/>
                <a:ea typeface="Trebuchet MS"/>
                <a:cs typeface="Trebuchet MS"/>
                <a:sym typeface="Trebuchet MS"/>
              </a:endParaRPr>
            </a:p>
          </p:txBody>
        </p:sp>
        <p:sp>
          <p:nvSpPr>
            <p:cNvPr id="214" name="Google Shape;214;p8"/>
            <p:cNvSpPr txBox="1"/>
            <p:nvPr/>
          </p:nvSpPr>
          <p:spPr>
            <a:xfrm>
              <a:off x="4223138" y="2696513"/>
              <a:ext cx="1636486" cy="43477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e.g. Although, while</a:t>
              </a:r>
              <a:endParaRPr b="0" i="0" sz="1200" u="sng" cap="none" strike="noStrike">
                <a:solidFill>
                  <a:schemeClr val="dk1"/>
                </a:solidFill>
                <a:latin typeface="Trebuchet MS"/>
                <a:ea typeface="Trebuchet MS"/>
                <a:cs typeface="Trebuchet MS"/>
                <a:sym typeface="Trebuchet MS"/>
              </a:endParaRPr>
            </a:p>
          </p:txBody>
        </p:sp>
        <p:sp>
          <p:nvSpPr>
            <p:cNvPr id="215" name="Google Shape;215;p8"/>
            <p:cNvSpPr txBox="1"/>
            <p:nvPr/>
          </p:nvSpPr>
          <p:spPr>
            <a:xfrm>
              <a:off x="1917748" y="4329215"/>
              <a:ext cx="3749859" cy="6680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Trebuchet MS"/>
                  <a:ea typeface="Trebuchet MS"/>
                  <a:cs typeface="Trebuchet MS"/>
                  <a:sym typeface="Trebuchet MS"/>
                </a:rPr>
                <a:t>e.g. </a:t>
              </a:r>
              <a:r>
                <a:rPr b="0" i="0" lang="en-GB" sz="1400" u="none" cap="none" strike="noStrike">
                  <a:solidFill>
                    <a:schemeClr val="dk1"/>
                  </a:solidFill>
                  <a:latin typeface="Trebuchet MS"/>
                  <a:ea typeface="Trebuchet MS"/>
                  <a:cs typeface="Trebuchet MS"/>
                  <a:sym typeface="Trebuchet MS"/>
                </a:rPr>
                <a:t>Over two thousand years ago, Britain was invaded by the Romans.</a:t>
              </a:r>
              <a:endParaRPr b="0" i="0" sz="1200" u="sng" cap="none" strike="noStrike">
                <a:solidFill>
                  <a:schemeClr val="dk1"/>
                </a:solidFill>
                <a:latin typeface="Trebuchet MS"/>
                <a:ea typeface="Trebuchet MS"/>
                <a:cs typeface="Trebuchet MS"/>
                <a:sym typeface="Trebuchet MS"/>
              </a:endParaRPr>
            </a:p>
          </p:txBody>
        </p:sp>
      </p:grpSp>
      <p:pic>
        <p:nvPicPr>
          <p:cNvPr descr="Pennine Academies Yorkshire" id="216" name="Google Shape;216;p8"/>
          <p:cNvPicPr preferRelativeResize="0"/>
          <p:nvPr/>
        </p:nvPicPr>
        <p:blipFill rotWithShape="1">
          <a:blip r:embed="rId6">
            <a:alphaModFix/>
          </a:blip>
          <a:srcRect b="0" l="0" r="0" t="0"/>
          <a:stretch/>
        </p:blipFill>
        <p:spPr>
          <a:xfrm>
            <a:off x="217850" y="4106314"/>
            <a:ext cx="1113805" cy="1113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Trebuchet MS"/>
              <a:buNone/>
            </a:pPr>
            <a:r>
              <a:rPr lang="en-GB"/>
              <a:t>Grammar, Punctuation and Spelling: Paper 2 (spelling)</a:t>
            </a:r>
            <a:endParaRPr/>
          </a:p>
        </p:txBody>
      </p:sp>
      <p:sp>
        <p:nvSpPr>
          <p:cNvPr id="222" name="Google Shape;222;p9"/>
          <p:cNvSpPr txBox="1"/>
          <p:nvPr>
            <p:ph idx="1" type="body"/>
          </p:nvPr>
        </p:nvSpPr>
        <p:spPr>
          <a:xfrm>
            <a:off x="311700" y="739303"/>
            <a:ext cx="8520600" cy="101916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GB"/>
              <a:t>Paper 2 is a shorter paper that focuses solely on spellings. </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GB"/>
              <a:t>Example questions:  </a:t>
            </a:r>
            <a:endParaRPr/>
          </a:p>
        </p:txBody>
      </p:sp>
      <p:sp>
        <p:nvSpPr>
          <p:cNvPr id="223" name="Google Shape;22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chemeClr val="accent1"/>
              </a:buClr>
              <a:buSzPts val="600"/>
              <a:buFont typeface="Trebuchet MS"/>
              <a:buNone/>
            </a:pPr>
            <a:fld id="{00000000-1234-1234-1234-123412341234}" type="slidenum">
              <a:rPr lang="en-GB"/>
              <a:t>‹#›</a:t>
            </a:fld>
            <a:endParaRPr/>
          </a:p>
        </p:txBody>
      </p:sp>
      <p:pic>
        <p:nvPicPr>
          <p:cNvPr id="224" name="Google Shape;224;p9"/>
          <p:cNvPicPr preferRelativeResize="0"/>
          <p:nvPr/>
        </p:nvPicPr>
        <p:blipFill rotWithShape="1">
          <a:blip r:embed="rId3">
            <a:alphaModFix/>
          </a:blip>
          <a:srcRect b="0" l="0" r="0" t="0"/>
          <a:stretch/>
        </p:blipFill>
        <p:spPr>
          <a:xfrm>
            <a:off x="217850" y="1758463"/>
            <a:ext cx="4187508" cy="1857838"/>
          </a:xfrm>
          <a:prstGeom prst="rect">
            <a:avLst/>
          </a:prstGeom>
          <a:noFill/>
          <a:ln>
            <a:noFill/>
          </a:ln>
          <a:effectLst>
            <a:outerShdw blurRad="50800" rotWithShape="0" algn="tl" dir="2700000" dist="38100">
              <a:srgbClr val="000000">
                <a:alpha val="40000"/>
              </a:srgbClr>
            </a:outerShdw>
          </a:effectLst>
        </p:spPr>
      </p:pic>
      <p:pic>
        <p:nvPicPr>
          <p:cNvPr id="225" name="Google Shape;225;p9"/>
          <p:cNvPicPr preferRelativeResize="0"/>
          <p:nvPr/>
        </p:nvPicPr>
        <p:blipFill rotWithShape="1">
          <a:blip r:embed="rId4">
            <a:alphaModFix/>
          </a:blip>
          <a:srcRect b="0" l="0" r="0" t="0"/>
          <a:stretch/>
        </p:blipFill>
        <p:spPr>
          <a:xfrm>
            <a:off x="4989156" y="2348059"/>
            <a:ext cx="2722454" cy="2315158"/>
          </a:xfrm>
          <a:prstGeom prst="rect">
            <a:avLst/>
          </a:prstGeom>
          <a:noFill/>
          <a:ln>
            <a:noFill/>
          </a:ln>
          <a:effectLst>
            <a:outerShdw blurRad="50800" rotWithShape="0" algn="tl" dir="2700000" dist="38100">
              <a:srgbClr val="000000">
                <a:alpha val="40000"/>
              </a:srgbClr>
            </a:outerShdw>
          </a:effectLst>
        </p:spPr>
      </p:pic>
      <p:pic>
        <p:nvPicPr>
          <p:cNvPr descr="Pennine Academies Yorkshire" id="226" name="Google Shape;226;p9"/>
          <p:cNvPicPr preferRelativeResize="0"/>
          <p:nvPr/>
        </p:nvPicPr>
        <p:blipFill rotWithShape="1">
          <a:blip r:embed="rId5">
            <a:alphaModFix/>
          </a:blip>
          <a:srcRect b="0" l="0" r="0" t="0"/>
          <a:stretch/>
        </p:blipFill>
        <p:spPr>
          <a:xfrm>
            <a:off x="217850" y="4106314"/>
            <a:ext cx="1113805" cy="11138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Wickett</dc:creator>
</cp:coreProperties>
</file>